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59" r:id="rId4"/>
    <p:sldId id="264" r:id="rId5"/>
    <p:sldId id="267" r:id="rId6"/>
    <p:sldId id="268" r:id="rId7"/>
    <p:sldId id="269" r:id="rId8"/>
    <p:sldId id="270" r:id="rId9"/>
    <p:sldId id="271" r:id="rId10"/>
    <p:sldId id="272" r:id="rId11"/>
    <p:sldId id="273" r:id="rId12"/>
    <p:sldId id="274" r:id="rId13"/>
    <p:sldId id="275" r:id="rId14"/>
    <p:sldId id="276" r:id="rId15"/>
    <p:sldId id="262" r:id="rId16"/>
  </p:sldIdLst>
  <p:sldSz cx="18288000" cy="10287000"/>
  <p:notesSz cx="18288000" cy="10287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CBA3"/>
    <a:srgbClr val="B054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2274"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938733" y="293481"/>
            <a:ext cx="2410532" cy="452120"/>
          </a:xfrm>
          <a:prstGeom prst="rect">
            <a:avLst/>
          </a:prstGeom>
        </p:spPr>
        <p:txBody>
          <a:bodyPr wrap="square" lIns="0" tIns="0" rIns="0" bIns="0">
            <a:spAutoFit/>
          </a:bodyPr>
          <a:lstStyle>
            <a:lvl1pPr>
              <a:defRPr sz="2800" b="0" i="0">
                <a:solidFill>
                  <a:schemeClr val="tx1"/>
                </a:solidFill>
                <a:latin typeface="Tahoma"/>
                <a:cs typeface="Tahoma"/>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800" b="0" i="0">
                <a:solidFill>
                  <a:srgbClr val="1F4EA0"/>
                </a:solidFill>
                <a:latin typeface="Tahoma"/>
                <a:cs typeface="Tahoma"/>
              </a:defRPr>
            </a:lvl1p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9/30/2022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Tahoma"/>
                <a:cs typeface="Tahoma"/>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800" b="0" i="0">
                <a:solidFill>
                  <a:srgbClr val="1F4EA0"/>
                </a:solidFill>
                <a:latin typeface="Tahoma"/>
                <a:cs typeface="Tahoma"/>
              </a:defRPr>
            </a:lvl1p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9/30/2022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Tahoma"/>
                <a:cs typeface="Tahoma"/>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800" b="0" i="0">
                <a:solidFill>
                  <a:srgbClr val="1F4EA0"/>
                </a:solidFill>
                <a:latin typeface="Tahoma"/>
                <a:cs typeface="Tahoma"/>
              </a:defRPr>
            </a:lvl1p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9/30/2022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Tahoma"/>
                <a:cs typeface="Tahoma"/>
              </a:defRPr>
            </a:lvl1pPr>
          </a:lstStyle>
          <a:p>
            <a:endParaRPr/>
          </a:p>
        </p:txBody>
      </p:sp>
      <p:sp>
        <p:nvSpPr>
          <p:cNvPr id="3" name="Holder 3"/>
          <p:cNvSpPr>
            <a:spLocks noGrp="1"/>
          </p:cNvSpPr>
          <p:nvPr>
            <p:ph type="ftr" sz="quarter" idx="5"/>
          </p:nvPr>
        </p:nvSpPr>
        <p:spPr/>
        <p:txBody>
          <a:bodyPr lIns="0" tIns="0" rIns="0" bIns="0"/>
          <a:lstStyle>
            <a:lvl1pPr>
              <a:defRPr sz="800" b="0" i="0">
                <a:solidFill>
                  <a:srgbClr val="1F4EA0"/>
                </a:solidFill>
                <a:latin typeface="Tahoma"/>
                <a:cs typeface="Tahoma"/>
              </a:defRPr>
            </a:lvl1p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9/30/2022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00" b="0" i="0">
                <a:solidFill>
                  <a:srgbClr val="1F4EA0"/>
                </a:solidFill>
                <a:latin typeface="Tahoma"/>
                <a:cs typeface="Tahoma"/>
              </a:defRPr>
            </a:lvl1p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9/30/2022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F5F1EC"/>
          </a:solidFill>
        </p:spPr>
        <p:txBody>
          <a:bodyPr wrap="square" lIns="0" tIns="0" rIns="0" bIns="0" rtlCol="0"/>
          <a:lstStyle/>
          <a:p>
            <a:endParaRPr/>
          </a:p>
        </p:txBody>
      </p:sp>
      <p:sp>
        <p:nvSpPr>
          <p:cNvPr id="17" name="bg object 17"/>
          <p:cNvSpPr/>
          <p:nvPr/>
        </p:nvSpPr>
        <p:spPr>
          <a:xfrm>
            <a:off x="1028700" y="1028700"/>
            <a:ext cx="16230600" cy="8229600"/>
          </a:xfrm>
          <a:custGeom>
            <a:avLst/>
            <a:gdLst/>
            <a:ahLst/>
            <a:cxnLst/>
            <a:rect l="l" t="t" r="r" b="b"/>
            <a:pathLst>
              <a:path w="16230600" h="8229600">
                <a:moveTo>
                  <a:pt x="15948434" y="8229599"/>
                </a:moveTo>
                <a:lnTo>
                  <a:pt x="282165" y="8229599"/>
                </a:lnTo>
                <a:lnTo>
                  <a:pt x="236267" y="8225921"/>
                </a:lnTo>
                <a:lnTo>
                  <a:pt x="192775" y="8215265"/>
                </a:lnTo>
                <a:lnTo>
                  <a:pt x="152260" y="8198205"/>
                </a:lnTo>
                <a:lnTo>
                  <a:pt x="115292" y="8175311"/>
                </a:lnTo>
                <a:lnTo>
                  <a:pt x="82445" y="8147154"/>
                </a:lnTo>
                <a:lnTo>
                  <a:pt x="54288" y="8114307"/>
                </a:lnTo>
                <a:lnTo>
                  <a:pt x="31394" y="8077339"/>
                </a:lnTo>
                <a:lnTo>
                  <a:pt x="14334" y="8036824"/>
                </a:lnTo>
                <a:lnTo>
                  <a:pt x="3678" y="7993331"/>
                </a:lnTo>
                <a:lnTo>
                  <a:pt x="0" y="7947434"/>
                </a:lnTo>
                <a:lnTo>
                  <a:pt x="0" y="282165"/>
                </a:lnTo>
                <a:lnTo>
                  <a:pt x="3678" y="236267"/>
                </a:lnTo>
                <a:lnTo>
                  <a:pt x="14334" y="192775"/>
                </a:lnTo>
                <a:lnTo>
                  <a:pt x="31394" y="152260"/>
                </a:lnTo>
                <a:lnTo>
                  <a:pt x="54288" y="115292"/>
                </a:lnTo>
                <a:lnTo>
                  <a:pt x="82445" y="82445"/>
                </a:lnTo>
                <a:lnTo>
                  <a:pt x="115292" y="54288"/>
                </a:lnTo>
                <a:lnTo>
                  <a:pt x="152260" y="31394"/>
                </a:lnTo>
                <a:lnTo>
                  <a:pt x="192775" y="14334"/>
                </a:lnTo>
                <a:lnTo>
                  <a:pt x="236267" y="3678"/>
                </a:lnTo>
                <a:lnTo>
                  <a:pt x="282165" y="0"/>
                </a:lnTo>
                <a:lnTo>
                  <a:pt x="15948434" y="0"/>
                </a:lnTo>
                <a:lnTo>
                  <a:pt x="15994332" y="3678"/>
                </a:lnTo>
                <a:lnTo>
                  <a:pt x="16037824" y="14334"/>
                </a:lnTo>
                <a:lnTo>
                  <a:pt x="16078340" y="31394"/>
                </a:lnTo>
                <a:lnTo>
                  <a:pt x="16115307" y="54288"/>
                </a:lnTo>
                <a:lnTo>
                  <a:pt x="16148155" y="82445"/>
                </a:lnTo>
                <a:lnTo>
                  <a:pt x="16176311" y="115292"/>
                </a:lnTo>
                <a:lnTo>
                  <a:pt x="16199205" y="152260"/>
                </a:lnTo>
                <a:lnTo>
                  <a:pt x="16216266" y="192775"/>
                </a:lnTo>
                <a:lnTo>
                  <a:pt x="16226921" y="236267"/>
                </a:lnTo>
                <a:lnTo>
                  <a:pt x="16230600" y="282165"/>
                </a:lnTo>
                <a:lnTo>
                  <a:pt x="16230600" y="7947434"/>
                </a:lnTo>
                <a:lnTo>
                  <a:pt x="16226921" y="7993331"/>
                </a:lnTo>
                <a:lnTo>
                  <a:pt x="16216266" y="8036824"/>
                </a:lnTo>
                <a:lnTo>
                  <a:pt x="16199205" y="8077339"/>
                </a:lnTo>
                <a:lnTo>
                  <a:pt x="16176311" y="8114307"/>
                </a:lnTo>
                <a:lnTo>
                  <a:pt x="16148155" y="8147154"/>
                </a:lnTo>
                <a:lnTo>
                  <a:pt x="16115307" y="8175311"/>
                </a:lnTo>
                <a:lnTo>
                  <a:pt x="16078340" y="8198205"/>
                </a:lnTo>
                <a:lnTo>
                  <a:pt x="16037824" y="8215265"/>
                </a:lnTo>
                <a:lnTo>
                  <a:pt x="15994332" y="8225921"/>
                </a:lnTo>
                <a:lnTo>
                  <a:pt x="15948434" y="8229599"/>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7938733" y="293475"/>
            <a:ext cx="2410532" cy="452120"/>
          </a:xfrm>
          <a:prstGeom prst="rect">
            <a:avLst/>
          </a:prstGeom>
        </p:spPr>
        <p:txBody>
          <a:bodyPr wrap="square" lIns="0" tIns="0" rIns="0" bIns="0">
            <a:spAutoFit/>
          </a:bodyPr>
          <a:lstStyle>
            <a:lvl1pPr>
              <a:defRPr sz="2800" b="0" i="0">
                <a:solidFill>
                  <a:schemeClr val="tx1"/>
                </a:solidFill>
                <a:latin typeface="Tahoma"/>
                <a:cs typeface="Tahoma"/>
              </a:defRPr>
            </a:lvl1pPr>
          </a:lstStyle>
          <a:p>
            <a:endParaRPr/>
          </a:p>
        </p:txBody>
      </p:sp>
      <p:sp>
        <p:nvSpPr>
          <p:cNvPr id="3" name="Holder 3"/>
          <p:cNvSpPr>
            <a:spLocks noGrp="1"/>
          </p:cNvSpPr>
          <p:nvPr>
            <p:ph type="body" idx="1"/>
          </p:nvPr>
        </p:nvSpPr>
        <p:spPr>
          <a:xfrm>
            <a:off x="914400" y="2366010"/>
            <a:ext cx="1645920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789012" y="9849463"/>
            <a:ext cx="13347065" cy="153034"/>
          </a:xfrm>
          <a:prstGeom prst="rect">
            <a:avLst/>
          </a:prstGeom>
        </p:spPr>
        <p:txBody>
          <a:bodyPr wrap="square" lIns="0" tIns="0" rIns="0" bIns="0">
            <a:spAutoFit/>
          </a:bodyPr>
          <a:lstStyle>
            <a:lvl1pPr>
              <a:defRPr sz="800" b="0" i="0">
                <a:solidFill>
                  <a:srgbClr val="1F4EA0"/>
                </a:solidFill>
                <a:latin typeface="Tahoma"/>
                <a:cs typeface="Tahoma"/>
              </a:defRPr>
            </a:lvl1p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5" name="Holder 5"/>
          <p:cNvSpPr>
            <a:spLocks noGrp="1"/>
          </p:cNvSpPr>
          <p:nvPr>
            <p:ph type="dt" sz="half" idx="6"/>
          </p:nvPr>
        </p:nvSpPr>
        <p:spPr>
          <a:xfrm>
            <a:off x="914400" y="9566910"/>
            <a:ext cx="4206240" cy="5143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9/30/2022</a:t>
            </a:fld>
            <a:endParaRPr lang="en-US"/>
          </a:p>
        </p:txBody>
      </p:sp>
      <p:sp>
        <p:nvSpPr>
          <p:cNvPr id="6" name="Holder 6"/>
          <p:cNvSpPr>
            <a:spLocks noGrp="1"/>
          </p:cNvSpPr>
          <p:nvPr>
            <p:ph type="sldNum" sz="quarter" idx="7"/>
          </p:nvPr>
        </p:nvSpPr>
        <p:spPr>
          <a:xfrm>
            <a:off x="13167361" y="9566910"/>
            <a:ext cx="4206240" cy="51435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C79D8A"/>
          </a:solidFill>
        </p:spPr>
        <p:txBody>
          <a:bodyPr wrap="square" lIns="0" tIns="0" rIns="0" bIns="0" rtlCol="0"/>
          <a:lstStyle/>
          <a:p>
            <a:endParaRPr/>
          </a:p>
        </p:txBody>
      </p:sp>
      <p:sp>
        <p:nvSpPr>
          <p:cNvPr id="3" name="object 3"/>
          <p:cNvSpPr/>
          <p:nvPr/>
        </p:nvSpPr>
        <p:spPr>
          <a:xfrm>
            <a:off x="1028700" y="1028700"/>
            <a:ext cx="16230600" cy="8229600"/>
          </a:xfrm>
          <a:custGeom>
            <a:avLst/>
            <a:gdLst/>
            <a:ahLst/>
            <a:cxnLst/>
            <a:rect l="l" t="t" r="r" b="b"/>
            <a:pathLst>
              <a:path w="16230600" h="8229600">
                <a:moveTo>
                  <a:pt x="15948434" y="8229599"/>
                </a:moveTo>
                <a:lnTo>
                  <a:pt x="282165" y="8229599"/>
                </a:lnTo>
                <a:lnTo>
                  <a:pt x="236267" y="8225921"/>
                </a:lnTo>
                <a:lnTo>
                  <a:pt x="192775" y="8215265"/>
                </a:lnTo>
                <a:lnTo>
                  <a:pt x="152260" y="8198205"/>
                </a:lnTo>
                <a:lnTo>
                  <a:pt x="115292" y="8175311"/>
                </a:lnTo>
                <a:lnTo>
                  <a:pt x="82445" y="8147154"/>
                </a:lnTo>
                <a:lnTo>
                  <a:pt x="54288" y="8114307"/>
                </a:lnTo>
                <a:lnTo>
                  <a:pt x="31394" y="8077339"/>
                </a:lnTo>
                <a:lnTo>
                  <a:pt x="14334" y="8036824"/>
                </a:lnTo>
                <a:lnTo>
                  <a:pt x="3678" y="7993331"/>
                </a:lnTo>
                <a:lnTo>
                  <a:pt x="0" y="7947434"/>
                </a:lnTo>
                <a:lnTo>
                  <a:pt x="0" y="282165"/>
                </a:lnTo>
                <a:lnTo>
                  <a:pt x="3678" y="236267"/>
                </a:lnTo>
                <a:lnTo>
                  <a:pt x="14334" y="192775"/>
                </a:lnTo>
                <a:lnTo>
                  <a:pt x="31394" y="152260"/>
                </a:lnTo>
                <a:lnTo>
                  <a:pt x="54288" y="115292"/>
                </a:lnTo>
                <a:lnTo>
                  <a:pt x="82445" y="82445"/>
                </a:lnTo>
                <a:lnTo>
                  <a:pt x="115292" y="54288"/>
                </a:lnTo>
                <a:lnTo>
                  <a:pt x="152260" y="31394"/>
                </a:lnTo>
                <a:lnTo>
                  <a:pt x="192775" y="14334"/>
                </a:lnTo>
                <a:lnTo>
                  <a:pt x="236267" y="3678"/>
                </a:lnTo>
                <a:lnTo>
                  <a:pt x="282165" y="0"/>
                </a:lnTo>
                <a:lnTo>
                  <a:pt x="15948434" y="0"/>
                </a:lnTo>
                <a:lnTo>
                  <a:pt x="15994332" y="3678"/>
                </a:lnTo>
                <a:lnTo>
                  <a:pt x="16037824" y="14334"/>
                </a:lnTo>
                <a:lnTo>
                  <a:pt x="16078340" y="31394"/>
                </a:lnTo>
                <a:lnTo>
                  <a:pt x="16115307" y="54288"/>
                </a:lnTo>
                <a:lnTo>
                  <a:pt x="16148155" y="82445"/>
                </a:lnTo>
                <a:lnTo>
                  <a:pt x="16176311" y="115292"/>
                </a:lnTo>
                <a:lnTo>
                  <a:pt x="16199205" y="152260"/>
                </a:lnTo>
                <a:lnTo>
                  <a:pt x="16216266" y="192775"/>
                </a:lnTo>
                <a:lnTo>
                  <a:pt x="16226921" y="236267"/>
                </a:lnTo>
                <a:lnTo>
                  <a:pt x="16230600" y="282165"/>
                </a:lnTo>
                <a:lnTo>
                  <a:pt x="16230600" y="7947434"/>
                </a:lnTo>
                <a:lnTo>
                  <a:pt x="16226921" y="7993331"/>
                </a:lnTo>
                <a:lnTo>
                  <a:pt x="16216266" y="8036824"/>
                </a:lnTo>
                <a:lnTo>
                  <a:pt x="16199205" y="8077339"/>
                </a:lnTo>
                <a:lnTo>
                  <a:pt x="16176311" y="8114307"/>
                </a:lnTo>
                <a:lnTo>
                  <a:pt x="16148155" y="8147154"/>
                </a:lnTo>
                <a:lnTo>
                  <a:pt x="16115307" y="8175311"/>
                </a:lnTo>
                <a:lnTo>
                  <a:pt x="16078340" y="8198205"/>
                </a:lnTo>
                <a:lnTo>
                  <a:pt x="16037824" y="8215265"/>
                </a:lnTo>
                <a:lnTo>
                  <a:pt x="15994332" y="8225921"/>
                </a:lnTo>
                <a:lnTo>
                  <a:pt x="15948434" y="8229599"/>
                </a:lnTo>
                <a:close/>
              </a:path>
            </a:pathLst>
          </a:custGeom>
          <a:solidFill>
            <a:srgbClr val="FFFFFF"/>
          </a:solidFill>
        </p:spPr>
        <p:txBody>
          <a:bodyPr wrap="square" lIns="0" tIns="0" rIns="0" bIns="0" rtlCol="0"/>
          <a:lstStyle/>
          <a:p>
            <a:endParaRPr/>
          </a:p>
        </p:txBody>
      </p:sp>
      <p:grpSp>
        <p:nvGrpSpPr>
          <p:cNvPr id="4" name="object 4"/>
          <p:cNvGrpSpPr/>
          <p:nvPr/>
        </p:nvGrpSpPr>
        <p:grpSpPr>
          <a:xfrm>
            <a:off x="13810108" y="6641951"/>
            <a:ext cx="4478020" cy="3645535"/>
            <a:chOff x="13810108" y="6641951"/>
            <a:chExt cx="4478020" cy="3645535"/>
          </a:xfrm>
        </p:grpSpPr>
        <p:sp>
          <p:nvSpPr>
            <p:cNvPr id="5" name="object 5"/>
            <p:cNvSpPr/>
            <p:nvPr/>
          </p:nvSpPr>
          <p:spPr>
            <a:xfrm>
              <a:off x="15138536" y="7289885"/>
              <a:ext cx="3149600" cy="2997200"/>
            </a:xfrm>
            <a:custGeom>
              <a:avLst/>
              <a:gdLst/>
              <a:ahLst/>
              <a:cxnLst/>
              <a:rect l="l" t="t" r="r" b="b"/>
              <a:pathLst>
                <a:path w="3149600" h="2997200">
                  <a:moveTo>
                    <a:pt x="3149461" y="2997114"/>
                  </a:moveTo>
                  <a:lnTo>
                    <a:pt x="322964" y="2997114"/>
                  </a:lnTo>
                  <a:lnTo>
                    <a:pt x="312459" y="2976617"/>
                  </a:lnTo>
                  <a:lnTo>
                    <a:pt x="289720" y="2931302"/>
                  </a:lnTo>
                  <a:lnTo>
                    <a:pt x="267245" y="2885442"/>
                  </a:lnTo>
                  <a:lnTo>
                    <a:pt x="245116" y="2839086"/>
                  </a:lnTo>
                  <a:lnTo>
                    <a:pt x="223416" y="2792285"/>
                  </a:lnTo>
                  <a:lnTo>
                    <a:pt x="202227" y="2745087"/>
                  </a:lnTo>
                  <a:lnTo>
                    <a:pt x="181632" y="2697543"/>
                  </a:lnTo>
                  <a:lnTo>
                    <a:pt x="161713" y="2649701"/>
                  </a:lnTo>
                  <a:lnTo>
                    <a:pt x="142552" y="2601611"/>
                  </a:lnTo>
                  <a:lnTo>
                    <a:pt x="124233" y="2553323"/>
                  </a:lnTo>
                  <a:lnTo>
                    <a:pt x="106836" y="2504886"/>
                  </a:lnTo>
                  <a:lnTo>
                    <a:pt x="90446" y="2456349"/>
                  </a:lnTo>
                  <a:lnTo>
                    <a:pt x="75144" y="2407763"/>
                  </a:lnTo>
                  <a:lnTo>
                    <a:pt x="61012" y="2359176"/>
                  </a:lnTo>
                  <a:lnTo>
                    <a:pt x="48134" y="2310638"/>
                  </a:lnTo>
                  <a:lnTo>
                    <a:pt x="36591" y="2262199"/>
                  </a:lnTo>
                  <a:lnTo>
                    <a:pt x="26467" y="2213908"/>
                  </a:lnTo>
                  <a:lnTo>
                    <a:pt x="17842" y="2165815"/>
                  </a:lnTo>
                  <a:lnTo>
                    <a:pt x="10801" y="2117969"/>
                  </a:lnTo>
                  <a:lnTo>
                    <a:pt x="5425" y="2070419"/>
                  </a:lnTo>
                  <a:lnTo>
                    <a:pt x="1797" y="2023215"/>
                  </a:lnTo>
                  <a:lnTo>
                    <a:pt x="0" y="1976407"/>
                  </a:lnTo>
                  <a:lnTo>
                    <a:pt x="114" y="1930044"/>
                  </a:lnTo>
                  <a:lnTo>
                    <a:pt x="2225" y="1884176"/>
                  </a:lnTo>
                  <a:lnTo>
                    <a:pt x="6412" y="1838851"/>
                  </a:lnTo>
                  <a:lnTo>
                    <a:pt x="12760" y="1794121"/>
                  </a:lnTo>
                  <a:lnTo>
                    <a:pt x="22086" y="1746586"/>
                  </a:lnTo>
                  <a:lnTo>
                    <a:pt x="33853" y="1699779"/>
                  </a:lnTo>
                  <a:lnTo>
                    <a:pt x="47880" y="1653667"/>
                  </a:lnTo>
                  <a:lnTo>
                    <a:pt x="63988" y="1608219"/>
                  </a:lnTo>
                  <a:lnTo>
                    <a:pt x="81995" y="1563406"/>
                  </a:lnTo>
                  <a:lnTo>
                    <a:pt x="101721" y="1519195"/>
                  </a:lnTo>
                  <a:lnTo>
                    <a:pt x="122986" y="1475556"/>
                  </a:lnTo>
                  <a:lnTo>
                    <a:pt x="145609" y="1432457"/>
                  </a:lnTo>
                  <a:lnTo>
                    <a:pt x="169410" y="1389869"/>
                  </a:lnTo>
                  <a:lnTo>
                    <a:pt x="194208" y="1347759"/>
                  </a:lnTo>
                  <a:lnTo>
                    <a:pt x="219823" y="1306097"/>
                  </a:lnTo>
                  <a:lnTo>
                    <a:pt x="246074" y="1264851"/>
                  </a:lnTo>
                  <a:lnTo>
                    <a:pt x="272780" y="1223991"/>
                  </a:lnTo>
                  <a:lnTo>
                    <a:pt x="299762" y="1183486"/>
                  </a:lnTo>
                  <a:lnTo>
                    <a:pt x="326589" y="1143747"/>
                  </a:lnTo>
                  <a:lnTo>
                    <a:pt x="353742" y="1104058"/>
                  </a:lnTo>
                  <a:lnTo>
                    <a:pt x="381230" y="1064459"/>
                  </a:lnTo>
                  <a:lnTo>
                    <a:pt x="409064" y="1024989"/>
                  </a:lnTo>
                  <a:lnTo>
                    <a:pt x="437254" y="985687"/>
                  </a:lnTo>
                  <a:lnTo>
                    <a:pt x="465808" y="946593"/>
                  </a:lnTo>
                  <a:lnTo>
                    <a:pt x="494738" y="907744"/>
                  </a:lnTo>
                  <a:lnTo>
                    <a:pt x="524052" y="869181"/>
                  </a:lnTo>
                  <a:lnTo>
                    <a:pt x="553760" y="830942"/>
                  </a:lnTo>
                  <a:lnTo>
                    <a:pt x="583872" y="793067"/>
                  </a:lnTo>
                  <a:lnTo>
                    <a:pt x="614398" y="755594"/>
                  </a:lnTo>
                  <a:lnTo>
                    <a:pt x="645348" y="718563"/>
                  </a:lnTo>
                  <a:lnTo>
                    <a:pt x="676731" y="682013"/>
                  </a:lnTo>
                  <a:lnTo>
                    <a:pt x="708557" y="645982"/>
                  </a:lnTo>
                  <a:lnTo>
                    <a:pt x="740836" y="610510"/>
                  </a:lnTo>
                  <a:lnTo>
                    <a:pt x="773577" y="575636"/>
                  </a:lnTo>
                  <a:lnTo>
                    <a:pt x="806791" y="541399"/>
                  </a:lnTo>
                  <a:lnTo>
                    <a:pt x="840487" y="507837"/>
                  </a:lnTo>
                  <a:lnTo>
                    <a:pt x="874674" y="474991"/>
                  </a:lnTo>
                  <a:lnTo>
                    <a:pt x="909363" y="442900"/>
                  </a:lnTo>
                  <a:lnTo>
                    <a:pt x="944563" y="411601"/>
                  </a:lnTo>
                  <a:lnTo>
                    <a:pt x="980285" y="381135"/>
                  </a:lnTo>
                  <a:lnTo>
                    <a:pt x="1016537" y="351540"/>
                  </a:lnTo>
                  <a:lnTo>
                    <a:pt x="1053330" y="322856"/>
                  </a:lnTo>
                  <a:lnTo>
                    <a:pt x="1090672" y="295121"/>
                  </a:lnTo>
                  <a:lnTo>
                    <a:pt x="1128575" y="268374"/>
                  </a:lnTo>
                  <a:lnTo>
                    <a:pt x="1167048" y="242656"/>
                  </a:lnTo>
                  <a:lnTo>
                    <a:pt x="1206100" y="218004"/>
                  </a:lnTo>
                  <a:lnTo>
                    <a:pt x="1245742" y="194458"/>
                  </a:lnTo>
                  <a:lnTo>
                    <a:pt x="1285982" y="172057"/>
                  </a:lnTo>
                  <a:lnTo>
                    <a:pt x="1326831" y="150840"/>
                  </a:lnTo>
                  <a:lnTo>
                    <a:pt x="1368299" y="130846"/>
                  </a:lnTo>
                  <a:lnTo>
                    <a:pt x="1410395" y="112114"/>
                  </a:lnTo>
                  <a:lnTo>
                    <a:pt x="1453128" y="94683"/>
                  </a:lnTo>
                  <a:lnTo>
                    <a:pt x="1496510" y="78593"/>
                  </a:lnTo>
                  <a:lnTo>
                    <a:pt x="1540549" y="63882"/>
                  </a:lnTo>
                  <a:lnTo>
                    <a:pt x="1585255" y="50589"/>
                  </a:lnTo>
                  <a:lnTo>
                    <a:pt x="1630639" y="38754"/>
                  </a:lnTo>
                  <a:lnTo>
                    <a:pt x="1676709" y="28415"/>
                  </a:lnTo>
                  <a:lnTo>
                    <a:pt x="1723475" y="19612"/>
                  </a:lnTo>
                  <a:lnTo>
                    <a:pt x="1770948" y="12384"/>
                  </a:lnTo>
                  <a:lnTo>
                    <a:pt x="1819136" y="6770"/>
                  </a:lnTo>
                  <a:lnTo>
                    <a:pt x="1868051" y="2808"/>
                  </a:lnTo>
                  <a:lnTo>
                    <a:pt x="1917700" y="538"/>
                  </a:lnTo>
                  <a:lnTo>
                    <a:pt x="1968095" y="0"/>
                  </a:lnTo>
                  <a:lnTo>
                    <a:pt x="2019245" y="1231"/>
                  </a:lnTo>
                  <a:lnTo>
                    <a:pt x="2071160" y="4271"/>
                  </a:lnTo>
                  <a:lnTo>
                    <a:pt x="2120722" y="8700"/>
                  </a:lnTo>
                  <a:lnTo>
                    <a:pt x="2170054" y="14443"/>
                  </a:lnTo>
                  <a:lnTo>
                    <a:pt x="2219156" y="21458"/>
                  </a:lnTo>
                  <a:lnTo>
                    <a:pt x="2268025" y="29700"/>
                  </a:lnTo>
                  <a:lnTo>
                    <a:pt x="2316661" y="39127"/>
                  </a:lnTo>
                  <a:lnTo>
                    <a:pt x="2365063" y="49695"/>
                  </a:lnTo>
                  <a:lnTo>
                    <a:pt x="2413229" y="61359"/>
                  </a:lnTo>
                  <a:lnTo>
                    <a:pt x="2461159" y="74078"/>
                  </a:lnTo>
                  <a:lnTo>
                    <a:pt x="2508850" y="87807"/>
                  </a:lnTo>
                  <a:lnTo>
                    <a:pt x="2556302" y="102503"/>
                  </a:lnTo>
                  <a:lnTo>
                    <a:pt x="2603514" y="118122"/>
                  </a:lnTo>
                  <a:lnTo>
                    <a:pt x="2650484" y="134621"/>
                  </a:lnTo>
                  <a:lnTo>
                    <a:pt x="2697211" y="151957"/>
                  </a:lnTo>
                  <a:lnTo>
                    <a:pt x="2743693" y="170085"/>
                  </a:lnTo>
                  <a:lnTo>
                    <a:pt x="2789931" y="188963"/>
                  </a:lnTo>
                  <a:lnTo>
                    <a:pt x="2835922" y="208547"/>
                  </a:lnTo>
                  <a:lnTo>
                    <a:pt x="2881665" y="228794"/>
                  </a:lnTo>
                  <a:lnTo>
                    <a:pt x="2927159" y="249659"/>
                  </a:lnTo>
                  <a:lnTo>
                    <a:pt x="2972403" y="271100"/>
                  </a:lnTo>
                  <a:lnTo>
                    <a:pt x="3017395" y="293073"/>
                  </a:lnTo>
                  <a:lnTo>
                    <a:pt x="3062135" y="315535"/>
                  </a:lnTo>
                  <a:lnTo>
                    <a:pt x="3106621" y="338442"/>
                  </a:lnTo>
                  <a:lnTo>
                    <a:pt x="3149461" y="361017"/>
                  </a:lnTo>
                  <a:lnTo>
                    <a:pt x="3149461" y="2997114"/>
                  </a:lnTo>
                  <a:close/>
                </a:path>
              </a:pathLst>
            </a:custGeom>
            <a:solidFill>
              <a:srgbClr val="FDA542"/>
            </a:solidFill>
          </p:spPr>
          <p:txBody>
            <a:bodyPr wrap="square" lIns="0" tIns="0" rIns="0" bIns="0" rtlCol="0"/>
            <a:lstStyle/>
            <a:p>
              <a:endParaRPr/>
            </a:p>
          </p:txBody>
        </p:sp>
        <p:sp>
          <p:nvSpPr>
            <p:cNvPr id="6" name="object 6"/>
            <p:cNvSpPr/>
            <p:nvPr/>
          </p:nvSpPr>
          <p:spPr>
            <a:xfrm>
              <a:off x="13810108" y="6641951"/>
              <a:ext cx="4408170" cy="3644900"/>
            </a:xfrm>
            <a:custGeom>
              <a:avLst/>
              <a:gdLst/>
              <a:ahLst/>
              <a:cxnLst/>
              <a:rect l="l" t="t" r="r" b="b"/>
              <a:pathLst>
                <a:path w="4408169" h="3644900">
                  <a:moveTo>
                    <a:pt x="749332" y="3644900"/>
                  </a:moveTo>
                  <a:lnTo>
                    <a:pt x="695284" y="3644900"/>
                  </a:lnTo>
                  <a:lnTo>
                    <a:pt x="681667" y="3619500"/>
                  </a:lnTo>
                  <a:lnTo>
                    <a:pt x="651602" y="3581400"/>
                  </a:lnTo>
                  <a:lnTo>
                    <a:pt x="622747" y="3543300"/>
                  </a:lnTo>
                  <a:lnTo>
                    <a:pt x="594871" y="3492500"/>
                  </a:lnTo>
                  <a:lnTo>
                    <a:pt x="567854" y="3454400"/>
                  </a:lnTo>
                  <a:lnTo>
                    <a:pt x="541589" y="3403600"/>
                  </a:lnTo>
                  <a:lnTo>
                    <a:pt x="515967" y="3365500"/>
                  </a:lnTo>
                  <a:lnTo>
                    <a:pt x="490624" y="3327400"/>
                  </a:lnTo>
                  <a:lnTo>
                    <a:pt x="465541" y="3276600"/>
                  </a:lnTo>
                  <a:lnTo>
                    <a:pt x="440681" y="3238500"/>
                  </a:lnTo>
                  <a:lnTo>
                    <a:pt x="416009" y="3187700"/>
                  </a:lnTo>
                  <a:lnTo>
                    <a:pt x="391475" y="3149600"/>
                  </a:lnTo>
                  <a:lnTo>
                    <a:pt x="367243" y="3098800"/>
                  </a:lnTo>
                  <a:lnTo>
                    <a:pt x="343353" y="3060700"/>
                  </a:lnTo>
                  <a:lnTo>
                    <a:pt x="319840" y="3009900"/>
                  </a:lnTo>
                  <a:lnTo>
                    <a:pt x="296744" y="2971800"/>
                  </a:lnTo>
                  <a:lnTo>
                    <a:pt x="274101" y="2921000"/>
                  </a:lnTo>
                  <a:lnTo>
                    <a:pt x="251951" y="2882900"/>
                  </a:lnTo>
                  <a:lnTo>
                    <a:pt x="230329" y="2832100"/>
                  </a:lnTo>
                  <a:lnTo>
                    <a:pt x="209180" y="2781300"/>
                  </a:lnTo>
                  <a:lnTo>
                    <a:pt x="188683" y="2743200"/>
                  </a:lnTo>
                  <a:lnTo>
                    <a:pt x="168881" y="2692400"/>
                  </a:lnTo>
                  <a:lnTo>
                    <a:pt x="149819" y="2641600"/>
                  </a:lnTo>
                  <a:lnTo>
                    <a:pt x="131541" y="2603500"/>
                  </a:lnTo>
                  <a:lnTo>
                    <a:pt x="114090" y="2552700"/>
                  </a:lnTo>
                  <a:lnTo>
                    <a:pt x="97511" y="2501900"/>
                  </a:lnTo>
                  <a:lnTo>
                    <a:pt x="81849" y="2451100"/>
                  </a:lnTo>
                  <a:lnTo>
                    <a:pt x="67152" y="2400300"/>
                  </a:lnTo>
                  <a:lnTo>
                    <a:pt x="53640" y="2362200"/>
                  </a:lnTo>
                  <a:lnTo>
                    <a:pt x="41415" y="2311400"/>
                  </a:lnTo>
                  <a:lnTo>
                    <a:pt x="30579" y="2260600"/>
                  </a:lnTo>
                  <a:lnTo>
                    <a:pt x="21234" y="2209800"/>
                  </a:lnTo>
                  <a:lnTo>
                    <a:pt x="13483" y="2159000"/>
                  </a:lnTo>
                  <a:lnTo>
                    <a:pt x="7428" y="2108200"/>
                  </a:lnTo>
                  <a:lnTo>
                    <a:pt x="3171" y="2057400"/>
                  </a:lnTo>
                  <a:lnTo>
                    <a:pt x="0" y="2006600"/>
                  </a:lnTo>
                  <a:lnTo>
                    <a:pt x="1388" y="1955800"/>
                  </a:lnTo>
                  <a:lnTo>
                    <a:pt x="3060" y="1905000"/>
                  </a:lnTo>
                  <a:lnTo>
                    <a:pt x="9563" y="1841500"/>
                  </a:lnTo>
                  <a:lnTo>
                    <a:pt x="16637" y="1790700"/>
                  </a:lnTo>
                  <a:lnTo>
                    <a:pt x="27535" y="1739900"/>
                  </a:lnTo>
                  <a:lnTo>
                    <a:pt x="41409" y="1701800"/>
                  </a:lnTo>
                  <a:lnTo>
                    <a:pt x="57409" y="1651000"/>
                  </a:lnTo>
                  <a:lnTo>
                    <a:pt x="75707" y="1600200"/>
                  </a:lnTo>
                  <a:lnTo>
                    <a:pt x="95944" y="1549400"/>
                  </a:lnTo>
                  <a:lnTo>
                    <a:pt x="117906" y="1511300"/>
                  </a:lnTo>
                  <a:lnTo>
                    <a:pt x="141378" y="1460500"/>
                  </a:lnTo>
                  <a:lnTo>
                    <a:pt x="166145" y="1409700"/>
                  </a:lnTo>
                  <a:lnTo>
                    <a:pt x="191992" y="1371600"/>
                  </a:lnTo>
                  <a:lnTo>
                    <a:pt x="218703" y="1333500"/>
                  </a:lnTo>
                  <a:lnTo>
                    <a:pt x="246064" y="1282700"/>
                  </a:lnTo>
                  <a:lnTo>
                    <a:pt x="274099" y="1244600"/>
                  </a:lnTo>
                  <a:lnTo>
                    <a:pt x="302432" y="1206500"/>
                  </a:lnTo>
                  <a:lnTo>
                    <a:pt x="331065" y="1155700"/>
                  </a:lnTo>
                  <a:lnTo>
                    <a:pt x="359997" y="1117600"/>
                  </a:lnTo>
                  <a:lnTo>
                    <a:pt x="389230" y="1079500"/>
                  </a:lnTo>
                  <a:lnTo>
                    <a:pt x="418764" y="1041400"/>
                  </a:lnTo>
                  <a:lnTo>
                    <a:pt x="448602" y="1003300"/>
                  </a:lnTo>
                  <a:lnTo>
                    <a:pt x="478742" y="952500"/>
                  </a:lnTo>
                  <a:lnTo>
                    <a:pt x="509237" y="914400"/>
                  </a:lnTo>
                  <a:lnTo>
                    <a:pt x="540094" y="876300"/>
                  </a:lnTo>
                  <a:lnTo>
                    <a:pt x="571346" y="838200"/>
                  </a:lnTo>
                  <a:lnTo>
                    <a:pt x="603024" y="800100"/>
                  </a:lnTo>
                  <a:lnTo>
                    <a:pt x="635162" y="762000"/>
                  </a:lnTo>
                  <a:lnTo>
                    <a:pt x="667791" y="723900"/>
                  </a:lnTo>
                  <a:lnTo>
                    <a:pt x="700945" y="685800"/>
                  </a:lnTo>
                  <a:lnTo>
                    <a:pt x="734655" y="647700"/>
                  </a:lnTo>
                  <a:lnTo>
                    <a:pt x="768732" y="609600"/>
                  </a:lnTo>
                  <a:lnTo>
                    <a:pt x="803474" y="571500"/>
                  </a:lnTo>
                  <a:lnTo>
                    <a:pt x="838880" y="533400"/>
                  </a:lnTo>
                  <a:lnTo>
                    <a:pt x="874952" y="495300"/>
                  </a:lnTo>
                  <a:lnTo>
                    <a:pt x="911689" y="469900"/>
                  </a:lnTo>
                  <a:lnTo>
                    <a:pt x="949092" y="431800"/>
                  </a:lnTo>
                  <a:lnTo>
                    <a:pt x="987162" y="393700"/>
                  </a:lnTo>
                  <a:lnTo>
                    <a:pt x="1025898" y="368300"/>
                  </a:lnTo>
                  <a:lnTo>
                    <a:pt x="1065320" y="330200"/>
                  </a:lnTo>
                  <a:lnTo>
                    <a:pt x="1105561" y="304800"/>
                  </a:lnTo>
                  <a:lnTo>
                    <a:pt x="1146617" y="279400"/>
                  </a:lnTo>
                  <a:lnTo>
                    <a:pt x="1188480" y="241300"/>
                  </a:lnTo>
                  <a:lnTo>
                    <a:pt x="1231147" y="215900"/>
                  </a:lnTo>
                  <a:lnTo>
                    <a:pt x="1274610" y="190500"/>
                  </a:lnTo>
                  <a:lnTo>
                    <a:pt x="1318865" y="165100"/>
                  </a:lnTo>
                  <a:lnTo>
                    <a:pt x="1363906" y="139700"/>
                  </a:lnTo>
                  <a:lnTo>
                    <a:pt x="1409687" y="127000"/>
                  </a:lnTo>
                  <a:lnTo>
                    <a:pt x="1456195" y="101600"/>
                  </a:lnTo>
                  <a:lnTo>
                    <a:pt x="1503378" y="88900"/>
                  </a:lnTo>
                  <a:lnTo>
                    <a:pt x="1551183" y="63500"/>
                  </a:lnTo>
                  <a:lnTo>
                    <a:pt x="1747559" y="12700"/>
                  </a:lnTo>
                  <a:lnTo>
                    <a:pt x="1797724" y="12700"/>
                  </a:lnTo>
                  <a:lnTo>
                    <a:pt x="1848178" y="0"/>
                  </a:lnTo>
                  <a:lnTo>
                    <a:pt x="2203462" y="0"/>
                  </a:lnTo>
                  <a:lnTo>
                    <a:pt x="2304035" y="25400"/>
                  </a:lnTo>
                  <a:lnTo>
                    <a:pt x="1950666" y="25400"/>
                  </a:lnTo>
                  <a:lnTo>
                    <a:pt x="1901088" y="38100"/>
                  </a:lnTo>
                  <a:lnTo>
                    <a:pt x="1802267" y="38100"/>
                  </a:lnTo>
                  <a:lnTo>
                    <a:pt x="1704317" y="63500"/>
                  </a:lnTo>
                  <a:lnTo>
                    <a:pt x="1655829" y="63500"/>
                  </a:lnTo>
                  <a:lnTo>
                    <a:pt x="1607749" y="76200"/>
                  </a:lnTo>
                  <a:lnTo>
                    <a:pt x="1560144" y="101600"/>
                  </a:lnTo>
                  <a:lnTo>
                    <a:pt x="1466608" y="127000"/>
                  </a:lnTo>
                  <a:lnTo>
                    <a:pt x="1420806" y="152400"/>
                  </a:lnTo>
                  <a:lnTo>
                    <a:pt x="1375732" y="165100"/>
                  </a:lnTo>
                  <a:lnTo>
                    <a:pt x="1331183" y="190500"/>
                  </a:lnTo>
                  <a:lnTo>
                    <a:pt x="1287418" y="215900"/>
                  </a:lnTo>
                  <a:lnTo>
                    <a:pt x="1244430" y="241300"/>
                  </a:lnTo>
                  <a:lnTo>
                    <a:pt x="1202212" y="266700"/>
                  </a:lnTo>
                  <a:lnTo>
                    <a:pt x="1160756" y="292100"/>
                  </a:lnTo>
                  <a:lnTo>
                    <a:pt x="1120056" y="330200"/>
                  </a:lnTo>
                  <a:lnTo>
                    <a:pt x="1080104" y="355600"/>
                  </a:lnTo>
                  <a:lnTo>
                    <a:pt x="1040895" y="381000"/>
                  </a:lnTo>
                  <a:lnTo>
                    <a:pt x="1002419" y="419100"/>
                  </a:lnTo>
                  <a:lnTo>
                    <a:pt x="964672" y="444500"/>
                  </a:lnTo>
                  <a:lnTo>
                    <a:pt x="927645" y="482600"/>
                  </a:lnTo>
                  <a:lnTo>
                    <a:pt x="891331" y="520700"/>
                  </a:lnTo>
                  <a:lnTo>
                    <a:pt x="855724" y="558800"/>
                  </a:lnTo>
                  <a:lnTo>
                    <a:pt x="820816" y="584200"/>
                  </a:lnTo>
                  <a:lnTo>
                    <a:pt x="786600" y="622300"/>
                  </a:lnTo>
                  <a:lnTo>
                    <a:pt x="753070" y="660400"/>
                  </a:lnTo>
                  <a:lnTo>
                    <a:pt x="720086" y="698500"/>
                  </a:lnTo>
                  <a:lnTo>
                    <a:pt x="687683" y="736600"/>
                  </a:lnTo>
                  <a:lnTo>
                    <a:pt x="655837" y="774700"/>
                  </a:lnTo>
                  <a:lnTo>
                    <a:pt x="624525" y="812800"/>
                  </a:lnTo>
                  <a:lnTo>
                    <a:pt x="593724" y="850900"/>
                  </a:lnTo>
                  <a:lnTo>
                    <a:pt x="563410" y="889000"/>
                  </a:lnTo>
                  <a:lnTo>
                    <a:pt x="533561" y="939800"/>
                  </a:lnTo>
                  <a:lnTo>
                    <a:pt x="504153" y="977900"/>
                  </a:lnTo>
                  <a:lnTo>
                    <a:pt x="475162" y="1016000"/>
                  </a:lnTo>
                  <a:lnTo>
                    <a:pt x="446567" y="1054100"/>
                  </a:lnTo>
                  <a:lnTo>
                    <a:pt x="418342" y="1104900"/>
                  </a:lnTo>
                  <a:lnTo>
                    <a:pt x="390465" y="1143000"/>
                  </a:lnTo>
                  <a:lnTo>
                    <a:pt x="362913" y="1181100"/>
                  </a:lnTo>
                  <a:lnTo>
                    <a:pt x="335663" y="1219200"/>
                  </a:lnTo>
                  <a:lnTo>
                    <a:pt x="308691" y="1270000"/>
                  </a:lnTo>
                  <a:lnTo>
                    <a:pt x="281974" y="1308100"/>
                  </a:lnTo>
                  <a:lnTo>
                    <a:pt x="256165" y="1346200"/>
                  </a:lnTo>
                  <a:lnTo>
                    <a:pt x="231103" y="1397000"/>
                  </a:lnTo>
                  <a:lnTo>
                    <a:pt x="206993" y="1435100"/>
                  </a:lnTo>
                  <a:lnTo>
                    <a:pt x="184046" y="1485900"/>
                  </a:lnTo>
                  <a:lnTo>
                    <a:pt x="162468" y="1524000"/>
                  </a:lnTo>
                  <a:lnTo>
                    <a:pt x="142467" y="1574800"/>
                  </a:lnTo>
                  <a:lnTo>
                    <a:pt x="124253" y="1612900"/>
                  </a:lnTo>
                  <a:lnTo>
                    <a:pt x="108034" y="1663700"/>
                  </a:lnTo>
                  <a:lnTo>
                    <a:pt x="94097" y="1714500"/>
                  </a:lnTo>
                  <a:lnTo>
                    <a:pt x="82258" y="1752600"/>
                  </a:lnTo>
                  <a:lnTo>
                    <a:pt x="73299" y="1803400"/>
                  </a:lnTo>
                  <a:lnTo>
                    <a:pt x="68006" y="1854200"/>
                  </a:lnTo>
                  <a:lnTo>
                    <a:pt x="63138" y="1905000"/>
                  </a:lnTo>
                  <a:lnTo>
                    <a:pt x="62929" y="1955800"/>
                  </a:lnTo>
                  <a:lnTo>
                    <a:pt x="62880" y="2006600"/>
                  </a:lnTo>
                  <a:lnTo>
                    <a:pt x="66679" y="2044700"/>
                  </a:lnTo>
                  <a:lnTo>
                    <a:pt x="71396" y="2095500"/>
                  </a:lnTo>
                  <a:lnTo>
                    <a:pt x="77920" y="2146300"/>
                  </a:lnTo>
                  <a:lnTo>
                    <a:pt x="86103" y="2197100"/>
                  </a:lnTo>
                  <a:lnTo>
                    <a:pt x="95802" y="2247900"/>
                  </a:lnTo>
                  <a:lnTo>
                    <a:pt x="106869" y="2286000"/>
                  </a:lnTo>
                  <a:lnTo>
                    <a:pt x="119160" y="2336800"/>
                  </a:lnTo>
                  <a:lnTo>
                    <a:pt x="132530" y="2387600"/>
                  </a:lnTo>
                  <a:lnTo>
                    <a:pt x="146832" y="2438400"/>
                  </a:lnTo>
                  <a:lnTo>
                    <a:pt x="162247" y="2476500"/>
                  </a:lnTo>
                  <a:lnTo>
                    <a:pt x="178563" y="2527300"/>
                  </a:lnTo>
                  <a:lnTo>
                    <a:pt x="195708" y="2578100"/>
                  </a:lnTo>
                  <a:lnTo>
                    <a:pt x="213613" y="2616200"/>
                  </a:lnTo>
                  <a:lnTo>
                    <a:pt x="232205" y="2667000"/>
                  </a:lnTo>
                  <a:lnTo>
                    <a:pt x="251415" y="2717800"/>
                  </a:lnTo>
                  <a:lnTo>
                    <a:pt x="271171" y="2755900"/>
                  </a:lnTo>
                  <a:lnTo>
                    <a:pt x="291403" y="2806700"/>
                  </a:lnTo>
                  <a:lnTo>
                    <a:pt x="312396" y="2844800"/>
                  </a:lnTo>
                  <a:lnTo>
                    <a:pt x="333822" y="2895600"/>
                  </a:lnTo>
                  <a:lnTo>
                    <a:pt x="355643" y="2933700"/>
                  </a:lnTo>
                  <a:lnTo>
                    <a:pt x="377821" y="2984500"/>
                  </a:lnTo>
                  <a:lnTo>
                    <a:pt x="400317" y="3035300"/>
                  </a:lnTo>
                  <a:lnTo>
                    <a:pt x="423095" y="3073400"/>
                  </a:lnTo>
                  <a:lnTo>
                    <a:pt x="446114" y="3124200"/>
                  </a:lnTo>
                  <a:lnTo>
                    <a:pt x="469338" y="3162300"/>
                  </a:lnTo>
                  <a:lnTo>
                    <a:pt x="564095" y="3340100"/>
                  </a:lnTo>
                  <a:lnTo>
                    <a:pt x="587906" y="3378200"/>
                  </a:lnTo>
                  <a:lnTo>
                    <a:pt x="612241" y="3429000"/>
                  </a:lnTo>
                  <a:lnTo>
                    <a:pt x="637238" y="3467100"/>
                  </a:lnTo>
                  <a:lnTo>
                    <a:pt x="663033" y="3517900"/>
                  </a:lnTo>
                  <a:lnTo>
                    <a:pt x="689747" y="3556000"/>
                  </a:lnTo>
                  <a:lnTo>
                    <a:pt x="717584" y="3594100"/>
                  </a:lnTo>
                  <a:lnTo>
                    <a:pt x="746651" y="3632200"/>
                  </a:lnTo>
                  <a:lnTo>
                    <a:pt x="749332" y="3644900"/>
                  </a:lnTo>
                  <a:close/>
                </a:path>
                <a:path w="4408169" h="3644900">
                  <a:moveTo>
                    <a:pt x="2913324" y="3644900"/>
                  </a:moveTo>
                  <a:lnTo>
                    <a:pt x="2866736" y="3644900"/>
                  </a:lnTo>
                  <a:lnTo>
                    <a:pt x="2888246" y="3619500"/>
                  </a:lnTo>
                  <a:lnTo>
                    <a:pt x="2969115" y="3568700"/>
                  </a:lnTo>
                  <a:lnTo>
                    <a:pt x="3009080" y="3530600"/>
                  </a:lnTo>
                  <a:lnTo>
                    <a:pt x="3048742" y="3505200"/>
                  </a:lnTo>
                  <a:lnTo>
                    <a:pt x="3088109" y="3467100"/>
                  </a:lnTo>
                  <a:lnTo>
                    <a:pt x="3127128" y="3441700"/>
                  </a:lnTo>
                  <a:lnTo>
                    <a:pt x="3165924" y="3403600"/>
                  </a:lnTo>
                  <a:lnTo>
                    <a:pt x="3204513" y="3378200"/>
                  </a:lnTo>
                  <a:lnTo>
                    <a:pt x="3242908" y="3340100"/>
                  </a:lnTo>
                  <a:lnTo>
                    <a:pt x="3281123" y="3314700"/>
                  </a:lnTo>
                  <a:lnTo>
                    <a:pt x="3319172" y="3276600"/>
                  </a:lnTo>
                  <a:lnTo>
                    <a:pt x="3357070" y="3251200"/>
                  </a:lnTo>
                  <a:lnTo>
                    <a:pt x="3432258" y="3175000"/>
                  </a:lnTo>
                  <a:lnTo>
                    <a:pt x="3469467" y="3149600"/>
                  </a:lnTo>
                  <a:lnTo>
                    <a:pt x="3506432" y="3111500"/>
                  </a:lnTo>
                  <a:lnTo>
                    <a:pt x="3543127" y="3086100"/>
                  </a:lnTo>
                  <a:lnTo>
                    <a:pt x="3615603" y="3009900"/>
                  </a:lnTo>
                  <a:lnTo>
                    <a:pt x="3651332" y="2971800"/>
                  </a:lnTo>
                  <a:lnTo>
                    <a:pt x="3686687" y="2946400"/>
                  </a:lnTo>
                  <a:lnTo>
                    <a:pt x="3721642" y="2908300"/>
                  </a:lnTo>
                  <a:lnTo>
                    <a:pt x="3756170" y="2870200"/>
                  </a:lnTo>
                  <a:lnTo>
                    <a:pt x="3790247" y="2832100"/>
                  </a:lnTo>
                  <a:lnTo>
                    <a:pt x="3823845" y="2794000"/>
                  </a:lnTo>
                  <a:lnTo>
                    <a:pt x="3856940" y="2755900"/>
                  </a:lnTo>
                  <a:lnTo>
                    <a:pt x="3889504" y="2717800"/>
                  </a:lnTo>
                  <a:lnTo>
                    <a:pt x="3921513" y="2679700"/>
                  </a:lnTo>
                  <a:lnTo>
                    <a:pt x="3952940" y="2641600"/>
                  </a:lnTo>
                  <a:lnTo>
                    <a:pt x="3983641" y="2603500"/>
                  </a:lnTo>
                  <a:lnTo>
                    <a:pt x="4013459" y="2565400"/>
                  </a:lnTo>
                  <a:lnTo>
                    <a:pt x="4042426" y="2527300"/>
                  </a:lnTo>
                  <a:lnTo>
                    <a:pt x="4070575" y="2489200"/>
                  </a:lnTo>
                  <a:lnTo>
                    <a:pt x="4098037" y="2451100"/>
                  </a:lnTo>
                  <a:lnTo>
                    <a:pt x="4124279" y="2400300"/>
                  </a:lnTo>
                  <a:lnTo>
                    <a:pt x="4149341" y="2362200"/>
                  </a:lnTo>
                  <a:lnTo>
                    <a:pt x="4173262" y="2324100"/>
                  </a:lnTo>
                  <a:lnTo>
                    <a:pt x="4196053" y="2273300"/>
                  </a:lnTo>
                  <a:lnTo>
                    <a:pt x="4217179" y="2235200"/>
                  </a:lnTo>
                  <a:lnTo>
                    <a:pt x="4236717" y="2184400"/>
                  </a:lnTo>
                  <a:lnTo>
                    <a:pt x="4254743" y="2146300"/>
                  </a:lnTo>
                  <a:lnTo>
                    <a:pt x="4271230" y="2095500"/>
                  </a:lnTo>
                  <a:lnTo>
                    <a:pt x="4285577" y="2044700"/>
                  </a:lnTo>
                  <a:lnTo>
                    <a:pt x="4297805" y="2006600"/>
                  </a:lnTo>
                  <a:lnTo>
                    <a:pt x="4307937" y="1955800"/>
                  </a:lnTo>
                  <a:lnTo>
                    <a:pt x="4316388" y="1905000"/>
                  </a:lnTo>
                  <a:lnTo>
                    <a:pt x="4322177" y="1854200"/>
                  </a:lnTo>
                  <a:lnTo>
                    <a:pt x="4325372" y="1816100"/>
                  </a:lnTo>
                  <a:lnTo>
                    <a:pt x="4326042" y="1765300"/>
                  </a:lnTo>
                  <a:lnTo>
                    <a:pt x="4324256" y="1714500"/>
                  </a:lnTo>
                  <a:lnTo>
                    <a:pt x="4320083" y="1663700"/>
                  </a:lnTo>
                  <a:lnTo>
                    <a:pt x="4313592" y="1625600"/>
                  </a:lnTo>
                  <a:lnTo>
                    <a:pt x="4304851" y="1574800"/>
                  </a:lnTo>
                  <a:lnTo>
                    <a:pt x="4293428" y="1524000"/>
                  </a:lnTo>
                  <a:lnTo>
                    <a:pt x="4279803" y="1473200"/>
                  </a:lnTo>
                  <a:lnTo>
                    <a:pt x="4264065" y="1435100"/>
                  </a:lnTo>
                  <a:lnTo>
                    <a:pt x="4246301" y="1384300"/>
                  </a:lnTo>
                  <a:lnTo>
                    <a:pt x="4226596" y="1346200"/>
                  </a:lnTo>
                  <a:lnTo>
                    <a:pt x="4205039" y="1295400"/>
                  </a:lnTo>
                  <a:lnTo>
                    <a:pt x="4181717" y="1257300"/>
                  </a:lnTo>
                  <a:lnTo>
                    <a:pt x="4156715" y="1219200"/>
                  </a:lnTo>
                  <a:lnTo>
                    <a:pt x="4129953" y="1181100"/>
                  </a:lnTo>
                  <a:lnTo>
                    <a:pt x="4101784" y="1130300"/>
                  </a:lnTo>
                  <a:lnTo>
                    <a:pt x="4072278" y="1092200"/>
                  </a:lnTo>
                  <a:lnTo>
                    <a:pt x="4041507" y="1054100"/>
                  </a:lnTo>
                  <a:lnTo>
                    <a:pt x="4009542" y="1016000"/>
                  </a:lnTo>
                  <a:lnTo>
                    <a:pt x="3976454" y="990600"/>
                  </a:lnTo>
                  <a:lnTo>
                    <a:pt x="3942314" y="952500"/>
                  </a:lnTo>
                  <a:lnTo>
                    <a:pt x="3907193" y="914400"/>
                  </a:lnTo>
                  <a:lnTo>
                    <a:pt x="3871161" y="876300"/>
                  </a:lnTo>
                  <a:lnTo>
                    <a:pt x="3834290" y="850900"/>
                  </a:lnTo>
                  <a:lnTo>
                    <a:pt x="3796651" y="812800"/>
                  </a:lnTo>
                  <a:lnTo>
                    <a:pt x="3758315" y="787400"/>
                  </a:lnTo>
                  <a:lnTo>
                    <a:pt x="3719352" y="749300"/>
                  </a:lnTo>
                  <a:lnTo>
                    <a:pt x="3639833" y="698500"/>
                  </a:lnTo>
                  <a:lnTo>
                    <a:pt x="3599417" y="660400"/>
                  </a:lnTo>
                  <a:lnTo>
                    <a:pt x="3475159" y="584200"/>
                  </a:lnTo>
                  <a:lnTo>
                    <a:pt x="3347511" y="508000"/>
                  </a:lnTo>
                  <a:lnTo>
                    <a:pt x="3085578" y="355600"/>
                  </a:lnTo>
                  <a:lnTo>
                    <a:pt x="3041204" y="342900"/>
                  </a:lnTo>
                  <a:lnTo>
                    <a:pt x="2906732" y="266700"/>
                  </a:lnTo>
                  <a:lnTo>
                    <a:pt x="2861397" y="254000"/>
                  </a:lnTo>
                  <a:lnTo>
                    <a:pt x="2815780" y="228600"/>
                  </a:lnTo>
                  <a:lnTo>
                    <a:pt x="2769881" y="215900"/>
                  </a:lnTo>
                  <a:lnTo>
                    <a:pt x="2723704" y="190500"/>
                  </a:lnTo>
                  <a:lnTo>
                    <a:pt x="2677249" y="177800"/>
                  </a:lnTo>
                  <a:lnTo>
                    <a:pt x="2630521" y="152400"/>
                  </a:lnTo>
                  <a:lnTo>
                    <a:pt x="2247059" y="50800"/>
                  </a:lnTo>
                  <a:lnTo>
                    <a:pt x="2197954" y="50800"/>
                  </a:lnTo>
                  <a:lnTo>
                    <a:pt x="2148596" y="38100"/>
                  </a:lnTo>
                  <a:lnTo>
                    <a:pt x="2049834" y="38100"/>
                  </a:lnTo>
                  <a:lnTo>
                    <a:pt x="2000269" y="25400"/>
                  </a:lnTo>
                  <a:lnTo>
                    <a:pt x="2353988" y="25400"/>
                  </a:lnTo>
                  <a:lnTo>
                    <a:pt x="2648331" y="101600"/>
                  </a:lnTo>
                  <a:lnTo>
                    <a:pt x="2696391" y="127000"/>
                  </a:lnTo>
                  <a:lnTo>
                    <a:pt x="2791561" y="152400"/>
                  </a:lnTo>
                  <a:lnTo>
                    <a:pt x="2838648" y="177800"/>
                  </a:lnTo>
                  <a:lnTo>
                    <a:pt x="2885389" y="190500"/>
                  </a:lnTo>
                  <a:lnTo>
                    <a:pt x="2977892" y="241300"/>
                  </a:lnTo>
                  <a:lnTo>
                    <a:pt x="3023747" y="254000"/>
                  </a:lnTo>
                  <a:lnTo>
                    <a:pt x="3159815" y="330200"/>
                  </a:lnTo>
                  <a:lnTo>
                    <a:pt x="3204699" y="342900"/>
                  </a:lnTo>
                  <a:lnTo>
                    <a:pt x="3469413" y="495300"/>
                  </a:lnTo>
                  <a:lnTo>
                    <a:pt x="3555484" y="546100"/>
                  </a:lnTo>
                  <a:lnTo>
                    <a:pt x="3598015" y="584200"/>
                  </a:lnTo>
                  <a:lnTo>
                    <a:pt x="3723239" y="660400"/>
                  </a:lnTo>
                  <a:lnTo>
                    <a:pt x="3764071" y="698500"/>
                  </a:lnTo>
                  <a:lnTo>
                    <a:pt x="3804372" y="723900"/>
                  </a:lnTo>
                  <a:lnTo>
                    <a:pt x="3844091" y="762000"/>
                  </a:lnTo>
                  <a:lnTo>
                    <a:pt x="3883179" y="787400"/>
                  </a:lnTo>
                  <a:lnTo>
                    <a:pt x="3921585" y="825500"/>
                  </a:lnTo>
                  <a:lnTo>
                    <a:pt x="3959258" y="863600"/>
                  </a:lnTo>
                  <a:lnTo>
                    <a:pt x="3996105" y="889000"/>
                  </a:lnTo>
                  <a:lnTo>
                    <a:pt x="4032082" y="927100"/>
                  </a:lnTo>
                  <a:lnTo>
                    <a:pt x="4067090" y="965200"/>
                  </a:lnTo>
                  <a:lnTo>
                    <a:pt x="4101029" y="1003300"/>
                  </a:lnTo>
                  <a:lnTo>
                    <a:pt x="4133801" y="1041400"/>
                  </a:lnTo>
                  <a:lnTo>
                    <a:pt x="4165306" y="1092200"/>
                  </a:lnTo>
                  <a:lnTo>
                    <a:pt x="4195446" y="1130300"/>
                  </a:lnTo>
                  <a:lnTo>
                    <a:pt x="4224120" y="1168400"/>
                  </a:lnTo>
                  <a:lnTo>
                    <a:pt x="4251223" y="1219200"/>
                  </a:lnTo>
                  <a:lnTo>
                    <a:pt x="4276502" y="1257300"/>
                  </a:lnTo>
                  <a:lnTo>
                    <a:pt x="4299862" y="1308100"/>
                  </a:lnTo>
                  <a:lnTo>
                    <a:pt x="4321209" y="1358900"/>
                  </a:lnTo>
                  <a:lnTo>
                    <a:pt x="4340448" y="1409700"/>
                  </a:lnTo>
                  <a:lnTo>
                    <a:pt x="4357482" y="1447800"/>
                  </a:lnTo>
                  <a:lnTo>
                    <a:pt x="4372219" y="1498600"/>
                  </a:lnTo>
                  <a:lnTo>
                    <a:pt x="4384562" y="1549400"/>
                  </a:lnTo>
                  <a:lnTo>
                    <a:pt x="4394066" y="1600200"/>
                  </a:lnTo>
                  <a:lnTo>
                    <a:pt x="4401175" y="1663700"/>
                  </a:lnTo>
                  <a:lnTo>
                    <a:pt x="4405790" y="1714500"/>
                  </a:lnTo>
                  <a:lnTo>
                    <a:pt x="4407812" y="1765300"/>
                  </a:lnTo>
                  <a:lnTo>
                    <a:pt x="4407140" y="1816100"/>
                  </a:lnTo>
                  <a:lnTo>
                    <a:pt x="4403675" y="1866900"/>
                  </a:lnTo>
                  <a:lnTo>
                    <a:pt x="4397317" y="1917700"/>
                  </a:lnTo>
                  <a:lnTo>
                    <a:pt x="4387967" y="1968500"/>
                  </a:lnTo>
                  <a:lnTo>
                    <a:pt x="4376657" y="2019300"/>
                  </a:lnTo>
                  <a:lnTo>
                    <a:pt x="4363130" y="2070100"/>
                  </a:lnTo>
                  <a:lnTo>
                    <a:pt x="4347402" y="2120900"/>
                  </a:lnTo>
                  <a:lnTo>
                    <a:pt x="4329487" y="2171700"/>
                  </a:lnTo>
                  <a:lnTo>
                    <a:pt x="4310003" y="2222500"/>
                  </a:lnTo>
                  <a:lnTo>
                    <a:pt x="4288980" y="2260600"/>
                  </a:lnTo>
                  <a:lnTo>
                    <a:pt x="4266363" y="2311400"/>
                  </a:lnTo>
                  <a:lnTo>
                    <a:pt x="4242093" y="2362200"/>
                  </a:lnTo>
                  <a:lnTo>
                    <a:pt x="4216749" y="2400300"/>
                  </a:lnTo>
                  <a:lnTo>
                    <a:pt x="4190231" y="2438400"/>
                  </a:lnTo>
                  <a:lnTo>
                    <a:pt x="4162605" y="2489200"/>
                  </a:lnTo>
                  <a:lnTo>
                    <a:pt x="4133931" y="2527300"/>
                  </a:lnTo>
                  <a:lnTo>
                    <a:pt x="4104274" y="2578100"/>
                  </a:lnTo>
                  <a:lnTo>
                    <a:pt x="4073696" y="2616200"/>
                  </a:lnTo>
                  <a:lnTo>
                    <a:pt x="4042261" y="2654300"/>
                  </a:lnTo>
                  <a:lnTo>
                    <a:pt x="4010030" y="2692400"/>
                  </a:lnTo>
                  <a:lnTo>
                    <a:pt x="3977223" y="2730500"/>
                  </a:lnTo>
                  <a:lnTo>
                    <a:pt x="3943789" y="2768600"/>
                  </a:lnTo>
                  <a:lnTo>
                    <a:pt x="3909762" y="2806700"/>
                  </a:lnTo>
                  <a:lnTo>
                    <a:pt x="3875170" y="2844800"/>
                  </a:lnTo>
                  <a:lnTo>
                    <a:pt x="3840046" y="2882900"/>
                  </a:lnTo>
                  <a:lnTo>
                    <a:pt x="3804419" y="2921000"/>
                  </a:lnTo>
                  <a:lnTo>
                    <a:pt x="3768322" y="2946400"/>
                  </a:lnTo>
                  <a:lnTo>
                    <a:pt x="3731784" y="2984500"/>
                  </a:lnTo>
                  <a:lnTo>
                    <a:pt x="3694836" y="3022600"/>
                  </a:lnTo>
                  <a:lnTo>
                    <a:pt x="3657511" y="3060700"/>
                  </a:lnTo>
                  <a:lnTo>
                    <a:pt x="3619837" y="3086100"/>
                  </a:lnTo>
                  <a:lnTo>
                    <a:pt x="3543570" y="3162300"/>
                  </a:lnTo>
                  <a:lnTo>
                    <a:pt x="3505039" y="3187700"/>
                  </a:lnTo>
                  <a:lnTo>
                    <a:pt x="3466283" y="3225800"/>
                  </a:lnTo>
                  <a:lnTo>
                    <a:pt x="3427334" y="3251200"/>
                  </a:lnTo>
                  <a:lnTo>
                    <a:pt x="3388166" y="3289300"/>
                  </a:lnTo>
                  <a:lnTo>
                    <a:pt x="3348871" y="3314700"/>
                  </a:lnTo>
                  <a:lnTo>
                    <a:pt x="3309430" y="3352800"/>
                  </a:lnTo>
                  <a:lnTo>
                    <a:pt x="3230047" y="3403600"/>
                  </a:lnTo>
                  <a:lnTo>
                    <a:pt x="3190072" y="3441700"/>
                  </a:lnTo>
                  <a:lnTo>
                    <a:pt x="3149884" y="3467100"/>
                  </a:lnTo>
                  <a:lnTo>
                    <a:pt x="3109467" y="3505200"/>
                  </a:lnTo>
                  <a:lnTo>
                    <a:pt x="3027880" y="3556000"/>
                  </a:lnTo>
                  <a:lnTo>
                    <a:pt x="2986676" y="3594100"/>
                  </a:lnTo>
                  <a:lnTo>
                    <a:pt x="2945176" y="3619500"/>
                  </a:lnTo>
                  <a:lnTo>
                    <a:pt x="2913324" y="3644900"/>
                  </a:lnTo>
                  <a:close/>
                </a:path>
              </a:pathLst>
            </a:custGeom>
            <a:solidFill>
              <a:srgbClr val="C79D8A"/>
            </a:solidFill>
          </p:spPr>
          <p:txBody>
            <a:bodyPr wrap="square" lIns="0" tIns="0" rIns="0" bIns="0" rtlCol="0"/>
            <a:lstStyle/>
            <a:p>
              <a:endParaRPr/>
            </a:p>
          </p:txBody>
        </p:sp>
      </p:grpSp>
      <p:grpSp>
        <p:nvGrpSpPr>
          <p:cNvPr id="7" name="object 7"/>
          <p:cNvGrpSpPr/>
          <p:nvPr/>
        </p:nvGrpSpPr>
        <p:grpSpPr>
          <a:xfrm>
            <a:off x="0" y="0"/>
            <a:ext cx="3490595" cy="4403725"/>
            <a:chOff x="0" y="0"/>
            <a:chExt cx="3490595" cy="4403725"/>
          </a:xfrm>
        </p:grpSpPr>
        <p:sp>
          <p:nvSpPr>
            <p:cNvPr id="8" name="object 8"/>
            <p:cNvSpPr/>
            <p:nvPr/>
          </p:nvSpPr>
          <p:spPr>
            <a:xfrm>
              <a:off x="0" y="0"/>
              <a:ext cx="3415029" cy="4403090"/>
            </a:xfrm>
            <a:custGeom>
              <a:avLst/>
              <a:gdLst/>
              <a:ahLst/>
              <a:cxnLst/>
              <a:rect l="l" t="t" r="r" b="b"/>
              <a:pathLst>
                <a:path w="3415029" h="4403090">
                  <a:moveTo>
                    <a:pt x="0" y="4307274"/>
                  </a:moveTo>
                  <a:lnTo>
                    <a:pt x="0" y="0"/>
                  </a:lnTo>
                  <a:lnTo>
                    <a:pt x="2531122" y="0"/>
                  </a:lnTo>
                  <a:lnTo>
                    <a:pt x="2533606" y="2258"/>
                  </a:lnTo>
                  <a:lnTo>
                    <a:pt x="2565739" y="33110"/>
                  </a:lnTo>
                  <a:lnTo>
                    <a:pt x="2596702" y="64560"/>
                  </a:lnTo>
                  <a:lnTo>
                    <a:pt x="2626461" y="96605"/>
                  </a:lnTo>
                  <a:lnTo>
                    <a:pt x="2654978" y="129239"/>
                  </a:lnTo>
                  <a:lnTo>
                    <a:pt x="2682218" y="162459"/>
                  </a:lnTo>
                  <a:lnTo>
                    <a:pt x="2708147" y="196260"/>
                  </a:lnTo>
                  <a:lnTo>
                    <a:pt x="2732727" y="230639"/>
                  </a:lnTo>
                  <a:lnTo>
                    <a:pt x="2755923" y="265590"/>
                  </a:lnTo>
                  <a:lnTo>
                    <a:pt x="2777699" y="301110"/>
                  </a:lnTo>
                  <a:lnTo>
                    <a:pt x="2802384" y="344351"/>
                  </a:lnTo>
                  <a:lnTo>
                    <a:pt x="2825937" y="388102"/>
                  </a:lnTo>
                  <a:lnTo>
                    <a:pt x="2848423" y="432335"/>
                  </a:lnTo>
                  <a:lnTo>
                    <a:pt x="2869906" y="477020"/>
                  </a:lnTo>
                  <a:lnTo>
                    <a:pt x="2890453" y="522129"/>
                  </a:lnTo>
                  <a:lnTo>
                    <a:pt x="2910126" y="567634"/>
                  </a:lnTo>
                  <a:lnTo>
                    <a:pt x="2928992" y="613504"/>
                  </a:lnTo>
                  <a:lnTo>
                    <a:pt x="2947114" y="659712"/>
                  </a:lnTo>
                  <a:lnTo>
                    <a:pt x="2964558" y="706229"/>
                  </a:lnTo>
                  <a:lnTo>
                    <a:pt x="2981388" y="753025"/>
                  </a:lnTo>
                  <a:lnTo>
                    <a:pt x="2997670" y="800072"/>
                  </a:lnTo>
                  <a:lnTo>
                    <a:pt x="3028845" y="894803"/>
                  </a:lnTo>
                  <a:lnTo>
                    <a:pt x="3173799" y="1373706"/>
                  </a:lnTo>
                  <a:lnTo>
                    <a:pt x="3204231" y="1468921"/>
                  </a:lnTo>
                  <a:lnTo>
                    <a:pt x="3220049" y="1516270"/>
                  </a:lnTo>
                  <a:lnTo>
                    <a:pt x="3349314" y="1885278"/>
                  </a:lnTo>
                  <a:lnTo>
                    <a:pt x="3350898" y="1890229"/>
                  </a:lnTo>
                  <a:lnTo>
                    <a:pt x="3364948" y="1937521"/>
                  </a:lnTo>
                  <a:lnTo>
                    <a:pt x="3377721" y="1984915"/>
                  </a:lnTo>
                  <a:lnTo>
                    <a:pt x="3388985" y="2032394"/>
                  </a:lnTo>
                  <a:lnTo>
                    <a:pt x="3398505" y="2079941"/>
                  </a:lnTo>
                  <a:lnTo>
                    <a:pt x="3406049" y="2127540"/>
                  </a:lnTo>
                  <a:lnTo>
                    <a:pt x="3411385" y="2175174"/>
                  </a:lnTo>
                  <a:lnTo>
                    <a:pt x="3414278" y="2222826"/>
                  </a:lnTo>
                  <a:lnTo>
                    <a:pt x="3414496" y="2270480"/>
                  </a:lnTo>
                  <a:lnTo>
                    <a:pt x="3411807" y="2318119"/>
                  </a:lnTo>
                  <a:lnTo>
                    <a:pt x="3405977" y="2365728"/>
                  </a:lnTo>
                  <a:lnTo>
                    <a:pt x="3396773" y="2413288"/>
                  </a:lnTo>
                  <a:lnTo>
                    <a:pt x="3384491" y="2459100"/>
                  </a:lnTo>
                  <a:lnTo>
                    <a:pt x="3369237" y="2503372"/>
                  </a:lnTo>
                  <a:lnTo>
                    <a:pt x="3351156" y="2546132"/>
                  </a:lnTo>
                  <a:lnTo>
                    <a:pt x="3330390" y="2587406"/>
                  </a:lnTo>
                  <a:lnTo>
                    <a:pt x="3307084" y="2627222"/>
                  </a:lnTo>
                  <a:lnTo>
                    <a:pt x="3281380" y="2665607"/>
                  </a:lnTo>
                  <a:lnTo>
                    <a:pt x="3253423" y="2702587"/>
                  </a:lnTo>
                  <a:lnTo>
                    <a:pt x="3223355" y="2738189"/>
                  </a:lnTo>
                  <a:lnTo>
                    <a:pt x="3191321" y="2772440"/>
                  </a:lnTo>
                  <a:lnTo>
                    <a:pt x="3157465" y="2805367"/>
                  </a:lnTo>
                  <a:lnTo>
                    <a:pt x="3121929" y="2836998"/>
                  </a:lnTo>
                  <a:lnTo>
                    <a:pt x="3084857" y="2867358"/>
                  </a:lnTo>
                  <a:lnTo>
                    <a:pt x="3046393" y="2896475"/>
                  </a:lnTo>
                  <a:lnTo>
                    <a:pt x="3006681" y="2924376"/>
                  </a:lnTo>
                  <a:lnTo>
                    <a:pt x="2965863" y="2951087"/>
                  </a:lnTo>
                  <a:lnTo>
                    <a:pt x="2924084" y="2976636"/>
                  </a:lnTo>
                  <a:lnTo>
                    <a:pt x="2881488" y="3001050"/>
                  </a:lnTo>
                  <a:lnTo>
                    <a:pt x="2838217" y="3024355"/>
                  </a:lnTo>
                  <a:lnTo>
                    <a:pt x="2794415" y="3046578"/>
                  </a:lnTo>
                  <a:lnTo>
                    <a:pt x="2750227" y="3067747"/>
                  </a:lnTo>
                  <a:lnTo>
                    <a:pt x="2705795" y="3087888"/>
                  </a:lnTo>
                  <a:lnTo>
                    <a:pt x="2661263" y="3107027"/>
                  </a:lnTo>
                  <a:lnTo>
                    <a:pt x="2616774" y="3125193"/>
                  </a:lnTo>
                  <a:lnTo>
                    <a:pt x="2570133" y="3143518"/>
                  </a:lnTo>
                  <a:lnTo>
                    <a:pt x="2523155" y="3161582"/>
                  </a:lnTo>
                  <a:lnTo>
                    <a:pt x="2475937" y="3179498"/>
                  </a:lnTo>
                  <a:lnTo>
                    <a:pt x="2428573" y="3197379"/>
                  </a:lnTo>
                  <a:lnTo>
                    <a:pt x="2381159" y="3215337"/>
                  </a:lnTo>
                  <a:lnTo>
                    <a:pt x="2333789" y="3233487"/>
                  </a:lnTo>
                  <a:lnTo>
                    <a:pt x="2286558" y="3251940"/>
                  </a:lnTo>
                  <a:lnTo>
                    <a:pt x="2239562" y="3270810"/>
                  </a:lnTo>
                  <a:lnTo>
                    <a:pt x="2192894" y="3290210"/>
                  </a:lnTo>
                  <a:lnTo>
                    <a:pt x="2146651" y="3310253"/>
                  </a:lnTo>
                  <a:lnTo>
                    <a:pt x="2100927" y="3331051"/>
                  </a:lnTo>
                  <a:lnTo>
                    <a:pt x="2055817" y="3352719"/>
                  </a:lnTo>
                  <a:lnTo>
                    <a:pt x="2011416" y="3375368"/>
                  </a:lnTo>
                  <a:lnTo>
                    <a:pt x="1967819" y="3399112"/>
                  </a:lnTo>
                  <a:lnTo>
                    <a:pt x="1925121" y="3424064"/>
                  </a:lnTo>
                  <a:lnTo>
                    <a:pt x="1883417" y="3450336"/>
                  </a:lnTo>
                  <a:lnTo>
                    <a:pt x="1842802" y="3478042"/>
                  </a:lnTo>
                  <a:lnTo>
                    <a:pt x="1803371" y="3507296"/>
                  </a:lnTo>
                  <a:lnTo>
                    <a:pt x="1765219" y="3538209"/>
                  </a:lnTo>
                  <a:lnTo>
                    <a:pt x="1728441" y="3570894"/>
                  </a:lnTo>
                  <a:lnTo>
                    <a:pt x="1693131" y="3605466"/>
                  </a:lnTo>
                  <a:lnTo>
                    <a:pt x="1659386" y="3642036"/>
                  </a:lnTo>
                  <a:lnTo>
                    <a:pt x="1626382" y="3681772"/>
                  </a:lnTo>
                  <a:lnTo>
                    <a:pt x="1595222" y="3722959"/>
                  </a:lnTo>
                  <a:lnTo>
                    <a:pt x="1565474" y="3765253"/>
                  </a:lnTo>
                  <a:lnTo>
                    <a:pt x="1536707" y="3808314"/>
                  </a:lnTo>
                  <a:lnTo>
                    <a:pt x="1480387" y="3895366"/>
                  </a:lnTo>
                  <a:lnTo>
                    <a:pt x="1451971" y="3938674"/>
                  </a:lnTo>
                  <a:lnTo>
                    <a:pt x="1422809" y="3981380"/>
                  </a:lnTo>
                  <a:lnTo>
                    <a:pt x="1392469" y="4023143"/>
                  </a:lnTo>
                  <a:lnTo>
                    <a:pt x="1360520" y="4063621"/>
                  </a:lnTo>
                  <a:lnTo>
                    <a:pt x="1326530" y="4102472"/>
                  </a:lnTo>
                  <a:lnTo>
                    <a:pt x="1293369" y="4136301"/>
                  </a:lnTo>
                  <a:lnTo>
                    <a:pt x="1258730" y="4167912"/>
                  </a:lnTo>
                  <a:lnTo>
                    <a:pt x="1222688" y="4197344"/>
                  </a:lnTo>
                  <a:lnTo>
                    <a:pt x="1185319" y="4224633"/>
                  </a:lnTo>
                  <a:lnTo>
                    <a:pt x="1146696" y="4249817"/>
                  </a:lnTo>
                  <a:lnTo>
                    <a:pt x="1106895" y="4272933"/>
                  </a:lnTo>
                  <a:lnTo>
                    <a:pt x="1065991" y="4294020"/>
                  </a:lnTo>
                  <a:lnTo>
                    <a:pt x="1024058" y="4313114"/>
                  </a:lnTo>
                  <a:lnTo>
                    <a:pt x="981173" y="4330253"/>
                  </a:lnTo>
                  <a:lnTo>
                    <a:pt x="937408" y="4345474"/>
                  </a:lnTo>
                  <a:lnTo>
                    <a:pt x="892840" y="4358815"/>
                  </a:lnTo>
                  <a:lnTo>
                    <a:pt x="847543" y="4370313"/>
                  </a:lnTo>
                  <a:lnTo>
                    <a:pt x="801592" y="4380007"/>
                  </a:lnTo>
                  <a:lnTo>
                    <a:pt x="755062" y="4387932"/>
                  </a:lnTo>
                  <a:lnTo>
                    <a:pt x="708029" y="4394128"/>
                  </a:lnTo>
                  <a:lnTo>
                    <a:pt x="660566" y="4398630"/>
                  </a:lnTo>
                  <a:lnTo>
                    <a:pt x="612749" y="4401478"/>
                  </a:lnTo>
                  <a:lnTo>
                    <a:pt x="564652" y="4402708"/>
                  </a:lnTo>
                  <a:lnTo>
                    <a:pt x="516351" y="4402357"/>
                  </a:lnTo>
                  <a:lnTo>
                    <a:pt x="467920" y="4400464"/>
                  </a:lnTo>
                  <a:lnTo>
                    <a:pt x="419435" y="4397065"/>
                  </a:lnTo>
                  <a:lnTo>
                    <a:pt x="370970" y="4392198"/>
                  </a:lnTo>
                  <a:lnTo>
                    <a:pt x="322601" y="4385901"/>
                  </a:lnTo>
                  <a:lnTo>
                    <a:pt x="274401" y="4378212"/>
                  </a:lnTo>
                  <a:lnTo>
                    <a:pt x="226446" y="4369167"/>
                  </a:lnTo>
                  <a:lnTo>
                    <a:pt x="178811" y="4358803"/>
                  </a:lnTo>
                  <a:lnTo>
                    <a:pt x="131571" y="4347160"/>
                  </a:lnTo>
                  <a:lnTo>
                    <a:pt x="84801" y="4334273"/>
                  </a:lnTo>
                  <a:lnTo>
                    <a:pt x="38575" y="4320181"/>
                  </a:lnTo>
                  <a:lnTo>
                    <a:pt x="0" y="4307274"/>
                  </a:lnTo>
                  <a:close/>
                </a:path>
                <a:path w="3415029" h="4403090">
                  <a:moveTo>
                    <a:pt x="3349314" y="1885278"/>
                  </a:moveTo>
                  <a:lnTo>
                    <a:pt x="3236353" y="1563409"/>
                  </a:lnTo>
                  <a:lnTo>
                    <a:pt x="3319897" y="1796014"/>
                  </a:lnTo>
                  <a:lnTo>
                    <a:pt x="3335803" y="1843054"/>
                  </a:lnTo>
                  <a:lnTo>
                    <a:pt x="3349314" y="1885278"/>
                  </a:lnTo>
                  <a:close/>
                </a:path>
              </a:pathLst>
            </a:custGeom>
            <a:solidFill>
              <a:srgbClr val="C79D8A"/>
            </a:solidFill>
          </p:spPr>
          <p:txBody>
            <a:bodyPr wrap="square" lIns="0" tIns="0" rIns="0" bIns="0" rtlCol="0"/>
            <a:lstStyle/>
            <a:p>
              <a:endParaRPr/>
            </a:p>
          </p:txBody>
        </p:sp>
        <p:sp>
          <p:nvSpPr>
            <p:cNvPr id="9" name="object 9"/>
            <p:cNvSpPr/>
            <p:nvPr/>
          </p:nvSpPr>
          <p:spPr>
            <a:xfrm>
              <a:off x="2047" y="0"/>
              <a:ext cx="3488690" cy="4209415"/>
            </a:xfrm>
            <a:custGeom>
              <a:avLst/>
              <a:gdLst/>
              <a:ahLst/>
              <a:cxnLst/>
              <a:rect l="l" t="t" r="r" b="b"/>
              <a:pathLst>
                <a:path w="3488690" h="4209415">
                  <a:moveTo>
                    <a:pt x="3284541" y="635"/>
                  </a:moveTo>
                  <a:lnTo>
                    <a:pt x="3324698" y="643"/>
                  </a:lnTo>
                  <a:lnTo>
                    <a:pt x="3393782" y="82438"/>
                  </a:lnTo>
                  <a:lnTo>
                    <a:pt x="3466032" y="288309"/>
                  </a:lnTo>
                  <a:lnTo>
                    <a:pt x="3469267" y="335879"/>
                  </a:lnTo>
                  <a:lnTo>
                    <a:pt x="3484706" y="379871"/>
                  </a:lnTo>
                  <a:lnTo>
                    <a:pt x="3488367" y="428652"/>
                  </a:lnTo>
                  <a:lnTo>
                    <a:pt x="3392448" y="155339"/>
                  </a:lnTo>
                  <a:lnTo>
                    <a:pt x="3363895" y="112333"/>
                  </a:lnTo>
                  <a:lnTo>
                    <a:pt x="3348012" y="67076"/>
                  </a:lnTo>
                  <a:lnTo>
                    <a:pt x="3320830" y="27975"/>
                  </a:lnTo>
                  <a:lnTo>
                    <a:pt x="3284541" y="635"/>
                  </a:lnTo>
                  <a:close/>
                </a:path>
                <a:path w="3488690" h="4209415">
                  <a:moveTo>
                    <a:pt x="19452" y="4159016"/>
                  </a:moveTo>
                  <a:lnTo>
                    <a:pt x="7280" y="4124331"/>
                  </a:lnTo>
                  <a:lnTo>
                    <a:pt x="36941" y="4132145"/>
                  </a:lnTo>
                  <a:lnTo>
                    <a:pt x="80574" y="4141421"/>
                  </a:lnTo>
                  <a:lnTo>
                    <a:pt x="123955" y="4149976"/>
                  </a:lnTo>
                  <a:lnTo>
                    <a:pt x="167083" y="4157810"/>
                  </a:lnTo>
                  <a:lnTo>
                    <a:pt x="209957" y="4164922"/>
                  </a:lnTo>
                  <a:lnTo>
                    <a:pt x="264560" y="4167103"/>
                  </a:lnTo>
                  <a:lnTo>
                    <a:pt x="306925" y="4172766"/>
                  </a:lnTo>
                  <a:lnTo>
                    <a:pt x="361019" y="4173496"/>
                  </a:lnTo>
                  <a:lnTo>
                    <a:pt x="402874" y="4177704"/>
                  </a:lnTo>
                  <a:lnTo>
                    <a:pt x="456457" y="4176978"/>
                  </a:lnTo>
                  <a:lnTo>
                    <a:pt x="497800" y="4179728"/>
                  </a:lnTo>
                  <a:lnTo>
                    <a:pt x="550870" y="4177540"/>
                  </a:lnTo>
                  <a:lnTo>
                    <a:pt x="603683" y="4174620"/>
                  </a:lnTo>
                  <a:lnTo>
                    <a:pt x="656238" y="4170966"/>
                  </a:lnTo>
                  <a:lnTo>
                    <a:pt x="708536" y="4166577"/>
                  </a:lnTo>
                  <a:lnTo>
                    <a:pt x="760575" y="4161452"/>
                  </a:lnTo>
                  <a:lnTo>
                    <a:pt x="812355" y="4155590"/>
                  </a:lnTo>
                  <a:lnTo>
                    <a:pt x="863876" y="4148989"/>
                  </a:lnTo>
                  <a:lnTo>
                    <a:pt x="915137" y="4141647"/>
                  </a:lnTo>
                  <a:lnTo>
                    <a:pt x="966138" y="4133565"/>
                  </a:lnTo>
                  <a:lnTo>
                    <a:pt x="1028862" y="4120535"/>
                  </a:lnTo>
                  <a:lnTo>
                    <a:pt x="1079341" y="4110966"/>
                  </a:lnTo>
                  <a:lnTo>
                    <a:pt x="1129560" y="4100653"/>
                  </a:lnTo>
                  <a:lnTo>
                    <a:pt x="1191499" y="4085388"/>
                  </a:lnTo>
                  <a:lnTo>
                    <a:pt x="1228687" y="4076297"/>
                  </a:lnTo>
                  <a:lnTo>
                    <a:pt x="1265763" y="4066888"/>
                  </a:lnTo>
                  <a:lnTo>
                    <a:pt x="1314663" y="4052818"/>
                  </a:lnTo>
                  <a:lnTo>
                    <a:pt x="1351370" y="4042358"/>
                  </a:lnTo>
                  <a:lnTo>
                    <a:pt x="1399803" y="4026957"/>
                  </a:lnTo>
                  <a:lnTo>
                    <a:pt x="1435945" y="4014886"/>
                  </a:lnTo>
                  <a:lnTo>
                    <a:pt x="1483714" y="3997595"/>
                  </a:lnTo>
                  <a:lnTo>
                    <a:pt x="1531078" y="3979150"/>
                  </a:lnTo>
                  <a:lnTo>
                    <a:pt x="1577989" y="3959411"/>
                  </a:lnTo>
                  <a:lnTo>
                    <a:pt x="1624396" y="3938239"/>
                  </a:lnTo>
                  <a:lnTo>
                    <a:pt x="1670251" y="3915494"/>
                  </a:lnTo>
                  <a:lnTo>
                    <a:pt x="1715505" y="3891037"/>
                  </a:lnTo>
                  <a:lnTo>
                    <a:pt x="1760110" y="3864727"/>
                  </a:lnTo>
                  <a:lnTo>
                    <a:pt x="1792032" y="3840632"/>
                  </a:lnTo>
                  <a:lnTo>
                    <a:pt x="1835189" y="3810200"/>
                  </a:lnTo>
                  <a:lnTo>
                    <a:pt x="1877550" y="3777497"/>
                  </a:lnTo>
                  <a:lnTo>
                    <a:pt x="1919064" y="3742384"/>
                  </a:lnTo>
                  <a:lnTo>
                    <a:pt x="1959684" y="3704721"/>
                  </a:lnTo>
                  <a:lnTo>
                    <a:pt x="1987377" y="3668574"/>
                  </a:lnTo>
                  <a:lnTo>
                    <a:pt x="2026674" y="3627143"/>
                  </a:lnTo>
                  <a:lnTo>
                    <a:pt x="2053372" y="3588164"/>
                  </a:lnTo>
                  <a:lnTo>
                    <a:pt x="2079486" y="3547520"/>
                  </a:lnTo>
                  <a:lnTo>
                    <a:pt x="2105047" y="3505297"/>
                  </a:lnTo>
                  <a:lnTo>
                    <a:pt x="2130084" y="3461584"/>
                  </a:lnTo>
                  <a:lnTo>
                    <a:pt x="2154629" y="3416469"/>
                  </a:lnTo>
                  <a:lnTo>
                    <a:pt x="2166728" y="3374244"/>
                  </a:lnTo>
                  <a:lnTo>
                    <a:pt x="2190381" y="3326586"/>
                  </a:lnTo>
                  <a:lnTo>
                    <a:pt x="2201650" y="3281993"/>
                  </a:lnTo>
                  <a:lnTo>
                    <a:pt x="2224533" y="3232143"/>
                  </a:lnTo>
                  <a:lnTo>
                    <a:pt x="2235095" y="3185534"/>
                  </a:lnTo>
                  <a:lnTo>
                    <a:pt x="2245348" y="3138048"/>
                  </a:lnTo>
                  <a:lnTo>
                    <a:pt x="2267308" y="3085568"/>
                  </a:lnTo>
                  <a:lnTo>
                    <a:pt x="2286554" y="2987000"/>
                  </a:lnTo>
                  <a:lnTo>
                    <a:pt x="2305060" y="2886328"/>
                  </a:lnTo>
                  <a:lnTo>
                    <a:pt x="2335402" y="2781026"/>
                  </a:lnTo>
                  <a:lnTo>
                    <a:pt x="2363245" y="2630255"/>
                  </a:lnTo>
                  <a:lnTo>
                    <a:pt x="2384643" y="2576174"/>
                  </a:lnTo>
                  <a:lnTo>
                    <a:pt x="2403958" y="2477803"/>
                  </a:lnTo>
                  <a:lnTo>
                    <a:pt x="2425935" y="2425372"/>
                  </a:lnTo>
                  <a:lnTo>
                    <a:pt x="2436217" y="2377967"/>
                  </a:lnTo>
                  <a:lnTo>
                    <a:pt x="2458817" y="2327310"/>
                  </a:lnTo>
                  <a:lnTo>
                    <a:pt x="2481800" y="2277743"/>
                  </a:lnTo>
                  <a:lnTo>
                    <a:pt x="2493316" y="2233854"/>
                  </a:lnTo>
                  <a:lnTo>
                    <a:pt x="2517205" y="2186871"/>
                  </a:lnTo>
                  <a:lnTo>
                    <a:pt x="2541461" y="2140932"/>
                  </a:lnTo>
                  <a:lnTo>
                    <a:pt x="2566060" y="2095970"/>
                  </a:lnTo>
                  <a:lnTo>
                    <a:pt x="2590979" y="2051920"/>
                  </a:lnTo>
                  <a:lnTo>
                    <a:pt x="2616193" y="2008713"/>
                  </a:lnTo>
                  <a:lnTo>
                    <a:pt x="2641681" y="1966283"/>
                  </a:lnTo>
                  <a:lnTo>
                    <a:pt x="2679401" y="1920358"/>
                  </a:lnTo>
                  <a:lnTo>
                    <a:pt x="2705364" y="1879283"/>
                  </a:lnTo>
                  <a:lnTo>
                    <a:pt x="2731529" y="1838785"/>
                  </a:lnTo>
                  <a:lnTo>
                    <a:pt x="2769857" y="1794591"/>
                  </a:lnTo>
                  <a:lnTo>
                    <a:pt x="2796357" y="1755046"/>
                  </a:lnTo>
                  <a:lnTo>
                    <a:pt x="2822989" y="1715878"/>
                  </a:lnTo>
                  <a:lnTo>
                    <a:pt x="2861713" y="1672814"/>
                  </a:lnTo>
                  <a:lnTo>
                    <a:pt x="2888540" y="1634199"/>
                  </a:lnTo>
                  <a:lnTo>
                    <a:pt x="2954439" y="1553514"/>
                  </a:lnTo>
                  <a:lnTo>
                    <a:pt x="2981360" y="1515167"/>
                  </a:lnTo>
                  <a:lnTo>
                    <a:pt x="3008185" y="1476550"/>
                  </a:lnTo>
                  <a:lnTo>
                    <a:pt x="3046911" y="1433491"/>
                  </a:lnTo>
                  <a:lnTo>
                    <a:pt x="3073583" y="1394436"/>
                  </a:lnTo>
                  <a:lnTo>
                    <a:pt x="3101700" y="1359499"/>
                  </a:lnTo>
                  <a:lnTo>
                    <a:pt x="3117401" y="1327535"/>
                  </a:lnTo>
                  <a:lnTo>
                    <a:pt x="3144650" y="1290126"/>
                  </a:lnTo>
                  <a:lnTo>
                    <a:pt x="3171461" y="1251467"/>
                  </a:lnTo>
                  <a:lnTo>
                    <a:pt x="3197831" y="1211550"/>
                  </a:lnTo>
                  <a:lnTo>
                    <a:pt x="3223756" y="1170367"/>
                  </a:lnTo>
                  <a:lnTo>
                    <a:pt x="3249233" y="1127910"/>
                  </a:lnTo>
                  <a:lnTo>
                    <a:pt x="3274261" y="1084170"/>
                  </a:lnTo>
                  <a:lnTo>
                    <a:pt x="3298835" y="1039138"/>
                  </a:lnTo>
                  <a:lnTo>
                    <a:pt x="3322953" y="992807"/>
                  </a:lnTo>
                  <a:lnTo>
                    <a:pt x="3346612" y="945167"/>
                  </a:lnTo>
                  <a:lnTo>
                    <a:pt x="3369809" y="896210"/>
                  </a:lnTo>
                  <a:lnTo>
                    <a:pt x="3380557" y="850133"/>
                  </a:lnTo>
                  <a:lnTo>
                    <a:pt x="3402821" y="798517"/>
                  </a:lnTo>
                  <a:lnTo>
                    <a:pt x="3412630" y="749765"/>
                  </a:lnTo>
                  <a:lnTo>
                    <a:pt x="3421965" y="699661"/>
                  </a:lnTo>
                  <a:lnTo>
                    <a:pt x="3442806" y="643993"/>
                  </a:lnTo>
                  <a:lnTo>
                    <a:pt x="3451184" y="591163"/>
                  </a:lnTo>
                  <a:lnTo>
                    <a:pt x="3447096" y="541162"/>
                  </a:lnTo>
                  <a:lnTo>
                    <a:pt x="3454505" y="485572"/>
                  </a:lnTo>
                  <a:lnTo>
                    <a:pt x="3449442" y="432793"/>
                  </a:lnTo>
                  <a:lnTo>
                    <a:pt x="3445404" y="382937"/>
                  </a:lnTo>
                  <a:lnTo>
                    <a:pt x="3438657" y="287009"/>
                  </a:lnTo>
                  <a:lnTo>
                    <a:pt x="3488367" y="428652"/>
                  </a:lnTo>
                  <a:lnTo>
                    <a:pt x="3481101" y="484650"/>
                  </a:lnTo>
                  <a:lnTo>
                    <a:pt x="3485353" y="535117"/>
                  </a:lnTo>
                  <a:lnTo>
                    <a:pt x="3477159" y="588474"/>
                  </a:lnTo>
                  <a:lnTo>
                    <a:pt x="3468508" y="640524"/>
                  </a:lnTo>
                  <a:lnTo>
                    <a:pt x="3459400" y="691276"/>
                  </a:lnTo>
                  <a:lnTo>
                    <a:pt x="3449840" y="740738"/>
                  </a:lnTo>
                  <a:lnTo>
                    <a:pt x="3439831" y="788921"/>
                  </a:lnTo>
                  <a:lnTo>
                    <a:pt x="3417393" y="840038"/>
                  </a:lnTo>
                  <a:lnTo>
                    <a:pt x="3406494" y="885686"/>
                  </a:lnTo>
                  <a:lnTo>
                    <a:pt x="3383172" y="934287"/>
                  </a:lnTo>
                  <a:lnTo>
                    <a:pt x="3359414" y="981643"/>
                  </a:lnTo>
                  <a:lnTo>
                    <a:pt x="3335221" y="1027763"/>
                  </a:lnTo>
                  <a:lnTo>
                    <a:pt x="3322582" y="1068450"/>
                  </a:lnTo>
                  <a:lnTo>
                    <a:pt x="3297531" y="1112125"/>
                  </a:lnTo>
                  <a:lnTo>
                    <a:pt x="3272056" y="1154591"/>
                  </a:lnTo>
                  <a:lnTo>
                    <a:pt x="3246160" y="1195856"/>
                  </a:lnTo>
                  <a:lnTo>
                    <a:pt x="3219846" y="1235930"/>
                  </a:lnTo>
                  <a:lnTo>
                    <a:pt x="3193117" y="1274821"/>
                  </a:lnTo>
                  <a:lnTo>
                    <a:pt x="3165975" y="1312538"/>
                  </a:lnTo>
                  <a:lnTo>
                    <a:pt x="3150409" y="1344885"/>
                  </a:lnTo>
                  <a:lnTo>
                    <a:pt x="3122453" y="1380282"/>
                  </a:lnTo>
                  <a:lnTo>
                    <a:pt x="3094095" y="1414531"/>
                  </a:lnTo>
                  <a:lnTo>
                    <a:pt x="3067461" y="1453695"/>
                  </a:lnTo>
                  <a:lnTo>
                    <a:pt x="3040751" y="1492641"/>
                  </a:lnTo>
                  <a:lnTo>
                    <a:pt x="3001969" y="1535540"/>
                  </a:lnTo>
                  <a:lnTo>
                    <a:pt x="2975071" y="1573950"/>
                  </a:lnTo>
                  <a:lnTo>
                    <a:pt x="2909122" y="1654494"/>
                  </a:lnTo>
                  <a:lnTo>
                    <a:pt x="2882226" y="1692911"/>
                  </a:lnTo>
                  <a:lnTo>
                    <a:pt x="2855413" y="1731564"/>
                  </a:lnTo>
                  <a:lnTo>
                    <a:pt x="2816722" y="1774724"/>
                  </a:lnTo>
                  <a:lnTo>
                    <a:pt x="2790143" y="1814042"/>
                  </a:lnTo>
                  <a:lnTo>
                    <a:pt x="2763714" y="1853790"/>
                  </a:lnTo>
                  <a:lnTo>
                    <a:pt x="2725475" y="1898237"/>
                  </a:lnTo>
                  <a:lnTo>
                    <a:pt x="2699415" y="1939034"/>
                  </a:lnTo>
                  <a:lnTo>
                    <a:pt x="2673573" y="1980453"/>
                  </a:lnTo>
                  <a:lnTo>
                    <a:pt x="2647971" y="2022557"/>
                  </a:lnTo>
                  <a:lnTo>
                    <a:pt x="2622632" y="2065411"/>
                  </a:lnTo>
                  <a:lnTo>
                    <a:pt x="2597579" y="2109077"/>
                  </a:lnTo>
                  <a:lnTo>
                    <a:pt x="2572833" y="2153622"/>
                  </a:lnTo>
                  <a:lnTo>
                    <a:pt x="2548418" y="2199107"/>
                  </a:lnTo>
                  <a:lnTo>
                    <a:pt x="2524356" y="2245598"/>
                  </a:lnTo>
                  <a:lnTo>
                    <a:pt x="2500670" y="2293159"/>
                  </a:lnTo>
                  <a:lnTo>
                    <a:pt x="2489487" y="2337999"/>
                  </a:lnTo>
                  <a:lnTo>
                    <a:pt x="2466717" y="2388170"/>
                  </a:lnTo>
                  <a:lnTo>
                    <a:pt x="2456277" y="2435124"/>
                  </a:lnTo>
                  <a:lnTo>
                    <a:pt x="2434151" y="2487133"/>
                  </a:lnTo>
                  <a:lnTo>
                    <a:pt x="2414567" y="2584736"/>
                  </a:lnTo>
                  <a:lnTo>
                    <a:pt x="2393045" y="2638465"/>
                  </a:lnTo>
                  <a:lnTo>
                    <a:pt x="2345991" y="2887902"/>
                  </a:lnTo>
                  <a:lnTo>
                    <a:pt x="2324564" y="2941900"/>
                  </a:lnTo>
                  <a:lnTo>
                    <a:pt x="2295874" y="3090259"/>
                  </a:lnTo>
                  <a:lnTo>
                    <a:pt x="2286049" y="3138966"/>
                  </a:lnTo>
                  <a:lnTo>
                    <a:pt x="2264037" y="3191301"/>
                  </a:lnTo>
                  <a:lnTo>
                    <a:pt x="2253764" y="3238731"/>
                  </a:lnTo>
                  <a:lnTo>
                    <a:pt x="2231220" y="3289547"/>
                  </a:lnTo>
                  <a:lnTo>
                    <a:pt x="2220328" y="3335213"/>
                  </a:lnTo>
                  <a:lnTo>
                    <a:pt x="2197079" y="3384021"/>
                  </a:lnTo>
                  <a:lnTo>
                    <a:pt x="2185396" y="3427436"/>
                  </a:lnTo>
                  <a:lnTo>
                    <a:pt x="2161271" y="3473747"/>
                  </a:lnTo>
                  <a:lnTo>
                    <a:pt x="2136644" y="3518627"/>
                  </a:lnTo>
                  <a:lnTo>
                    <a:pt x="2111471" y="3561954"/>
                  </a:lnTo>
                  <a:lnTo>
                    <a:pt x="2073727" y="3607812"/>
                  </a:lnTo>
                  <a:lnTo>
                    <a:pt x="2047336" y="3647667"/>
                  </a:lnTo>
                  <a:lnTo>
                    <a:pt x="2020271" y="3685602"/>
                  </a:lnTo>
                  <a:lnTo>
                    <a:pt x="1980817" y="3726586"/>
                  </a:lnTo>
                  <a:lnTo>
                    <a:pt x="1940395" y="3764813"/>
                  </a:lnTo>
                  <a:lnTo>
                    <a:pt x="1899056" y="3800426"/>
                  </a:lnTo>
                  <a:lnTo>
                    <a:pt x="1856849" y="3833567"/>
                  </a:lnTo>
                  <a:lnTo>
                    <a:pt x="1813825" y="3864379"/>
                  </a:lnTo>
                  <a:lnTo>
                    <a:pt x="1770034" y="3893007"/>
                  </a:lnTo>
                  <a:lnTo>
                    <a:pt x="1725527" y="3919592"/>
                  </a:lnTo>
                  <a:lnTo>
                    <a:pt x="1680353" y="3944277"/>
                  </a:lnTo>
                  <a:lnTo>
                    <a:pt x="1634562" y="3967207"/>
                  </a:lnTo>
                  <a:lnTo>
                    <a:pt x="1588206" y="3988524"/>
                  </a:lnTo>
                  <a:lnTo>
                    <a:pt x="1541333" y="4008370"/>
                  </a:lnTo>
                  <a:lnTo>
                    <a:pt x="1493995" y="4026890"/>
                  </a:lnTo>
                  <a:lnTo>
                    <a:pt x="1446241" y="4044226"/>
                  </a:lnTo>
                  <a:lnTo>
                    <a:pt x="1410106" y="4056315"/>
                  </a:lnTo>
                  <a:lnTo>
                    <a:pt x="1361672" y="4071712"/>
                  </a:lnTo>
                  <a:lnTo>
                    <a:pt x="1324956" y="4082148"/>
                  </a:lnTo>
                  <a:lnTo>
                    <a:pt x="1276043" y="4096179"/>
                  </a:lnTo>
                  <a:lnTo>
                    <a:pt x="1238948" y="4105535"/>
                  </a:lnTo>
                  <a:lnTo>
                    <a:pt x="1201739" y="4114565"/>
                  </a:lnTo>
                  <a:lnTo>
                    <a:pt x="1139775" y="4129762"/>
                  </a:lnTo>
                  <a:lnTo>
                    <a:pt x="1089529" y="4139995"/>
                  </a:lnTo>
                  <a:lnTo>
                    <a:pt x="1027034" y="4153677"/>
                  </a:lnTo>
                  <a:lnTo>
                    <a:pt x="976257" y="4162399"/>
                  </a:lnTo>
                  <a:lnTo>
                    <a:pt x="913232" y="4174572"/>
                  </a:lnTo>
                  <a:lnTo>
                    <a:pt x="861927" y="4181787"/>
                  </a:lnTo>
                  <a:lnTo>
                    <a:pt x="810358" y="4188251"/>
                  </a:lnTo>
                  <a:lnTo>
                    <a:pt x="758525" y="4193965"/>
                  </a:lnTo>
                  <a:lnTo>
                    <a:pt x="706430" y="4198930"/>
                  </a:lnTo>
                  <a:lnTo>
                    <a:pt x="654073" y="4203148"/>
                  </a:lnTo>
                  <a:lnTo>
                    <a:pt x="601454" y="4206619"/>
                  </a:lnTo>
                  <a:lnTo>
                    <a:pt x="548573" y="4209346"/>
                  </a:lnTo>
                  <a:lnTo>
                    <a:pt x="507415" y="4207123"/>
                  </a:lnTo>
                  <a:lnTo>
                    <a:pt x="454012" y="4208363"/>
                  </a:lnTo>
                  <a:lnTo>
                    <a:pt x="400350" y="4208862"/>
                  </a:lnTo>
                  <a:lnTo>
                    <a:pt x="358411" y="4204416"/>
                  </a:lnTo>
                  <a:lnTo>
                    <a:pt x="304230" y="4203436"/>
                  </a:lnTo>
                  <a:lnTo>
                    <a:pt x="261773" y="4197514"/>
                  </a:lnTo>
                  <a:lnTo>
                    <a:pt x="207075" y="4195061"/>
                  </a:lnTo>
                  <a:lnTo>
                    <a:pt x="164102" y="4187668"/>
                  </a:lnTo>
                  <a:lnTo>
                    <a:pt x="120871" y="4179541"/>
                  </a:lnTo>
                  <a:lnTo>
                    <a:pt x="77384" y="4170681"/>
                  </a:lnTo>
                  <a:lnTo>
                    <a:pt x="33640" y="4161091"/>
                  </a:lnTo>
                  <a:lnTo>
                    <a:pt x="19452" y="4159016"/>
                  </a:lnTo>
                  <a:close/>
                </a:path>
                <a:path w="3488690" h="4209415">
                  <a:moveTo>
                    <a:pt x="0" y="0"/>
                  </a:moveTo>
                  <a:lnTo>
                    <a:pt x="3284236" y="405"/>
                  </a:lnTo>
                  <a:lnTo>
                    <a:pt x="3284541" y="635"/>
                  </a:lnTo>
                  <a:lnTo>
                    <a:pt x="0" y="0"/>
                  </a:lnTo>
                  <a:close/>
                </a:path>
                <a:path w="3488690" h="4209415">
                  <a:moveTo>
                    <a:pt x="5265" y="4156941"/>
                  </a:moveTo>
                  <a:lnTo>
                    <a:pt x="0" y="0"/>
                  </a:lnTo>
                  <a:lnTo>
                    <a:pt x="7280" y="4124331"/>
                  </a:lnTo>
                  <a:lnTo>
                    <a:pt x="19452" y="4159016"/>
                  </a:lnTo>
                  <a:lnTo>
                    <a:pt x="5265" y="4156941"/>
                  </a:lnTo>
                  <a:close/>
                </a:path>
              </a:pathLst>
            </a:custGeom>
            <a:solidFill>
              <a:srgbClr val="FDA542"/>
            </a:solidFill>
          </p:spPr>
          <p:txBody>
            <a:bodyPr wrap="square" lIns="0" tIns="0" rIns="0" bIns="0" rtlCol="0"/>
            <a:lstStyle/>
            <a:p>
              <a:endParaRPr/>
            </a:p>
          </p:txBody>
        </p:sp>
        <p:pic>
          <p:nvPicPr>
            <p:cNvPr id="10" name="object 10"/>
            <p:cNvPicPr/>
            <p:nvPr/>
          </p:nvPicPr>
          <p:blipFill>
            <a:blip r:embed="rId2" cstate="print"/>
            <a:stretch>
              <a:fillRect/>
            </a:stretch>
          </p:blipFill>
          <p:spPr>
            <a:xfrm>
              <a:off x="70467" y="479371"/>
              <a:ext cx="2676524" cy="1285874"/>
            </a:xfrm>
            <a:prstGeom prst="rect">
              <a:avLst/>
            </a:prstGeom>
          </p:spPr>
        </p:pic>
      </p:grpSp>
      <p:sp>
        <p:nvSpPr>
          <p:cNvPr id="11" name="object 11"/>
          <p:cNvSpPr txBox="1"/>
          <p:nvPr/>
        </p:nvSpPr>
        <p:spPr>
          <a:xfrm>
            <a:off x="2514600" y="3924300"/>
            <a:ext cx="12954000" cy="1674817"/>
          </a:xfrm>
          <a:prstGeom prst="rect">
            <a:avLst/>
          </a:prstGeom>
        </p:spPr>
        <p:txBody>
          <a:bodyPr vert="horz" wrap="square" lIns="0" tIns="12700" rIns="0" bIns="0" rtlCol="0">
            <a:spAutoFit/>
          </a:bodyPr>
          <a:lstStyle/>
          <a:p>
            <a:pPr marL="12700" algn="ctr">
              <a:lnSpc>
                <a:spcPct val="100000"/>
              </a:lnSpc>
              <a:spcBef>
                <a:spcPts val="100"/>
              </a:spcBef>
            </a:pPr>
            <a:r>
              <a:rPr lang="en-US" sz="5400" spc="315" dirty="0">
                <a:latin typeface="Tahoma"/>
                <a:cs typeface="Tahoma"/>
              </a:rPr>
              <a:t>The learner is expected to imagine future scenarios</a:t>
            </a:r>
            <a:endParaRPr sz="5400" dirty="0">
              <a:latin typeface="Tahoma"/>
              <a:cs typeface="Tahoma"/>
            </a:endParaRPr>
          </a:p>
        </p:txBody>
      </p:sp>
      <p:pic>
        <p:nvPicPr>
          <p:cNvPr id="12" name="object 12"/>
          <p:cNvPicPr/>
          <p:nvPr/>
        </p:nvPicPr>
        <p:blipFill>
          <a:blip r:embed="rId3" cstate="print"/>
          <a:stretch>
            <a:fillRect/>
          </a:stretch>
        </p:blipFill>
        <p:spPr>
          <a:xfrm>
            <a:off x="1028700" y="9475534"/>
            <a:ext cx="3076574" cy="628649"/>
          </a:xfrm>
          <a:prstGeom prst="rect">
            <a:avLst/>
          </a:prstGeom>
        </p:spPr>
      </p:pic>
      <p:sp>
        <p:nvSpPr>
          <p:cNvPr id="14" name="object 14"/>
          <p:cNvSpPr txBox="1"/>
          <p:nvPr/>
        </p:nvSpPr>
        <p:spPr>
          <a:xfrm>
            <a:off x="3467428" y="9789893"/>
            <a:ext cx="11239500" cy="242570"/>
          </a:xfrm>
          <a:prstGeom prst="rect">
            <a:avLst/>
          </a:prstGeom>
        </p:spPr>
        <p:txBody>
          <a:bodyPr vert="horz" wrap="square" lIns="0" tIns="15240" rIns="0" bIns="0" rtlCol="0">
            <a:spAutoFit/>
          </a:bodyPr>
          <a:lstStyle/>
          <a:p>
            <a:pPr marL="12700" marR="5080">
              <a:lnSpc>
                <a:spcPct val="100000"/>
              </a:lnSpc>
              <a:spcBef>
                <a:spcPts val="120"/>
              </a:spcBef>
            </a:pPr>
            <a:r>
              <a:rPr sz="700" spc="20" dirty="0">
                <a:solidFill>
                  <a:srgbClr val="1F4EA0"/>
                </a:solidFill>
                <a:latin typeface="Tahoma"/>
                <a:cs typeface="Tahoma"/>
              </a:rPr>
              <a:t>The</a:t>
            </a:r>
            <a:r>
              <a:rPr sz="700" dirty="0">
                <a:solidFill>
                  <a:srgbClr val="1F4EA0"/>
                </a:solidFill>
                <a:latin typeface="Tahoma"/>
                <a:cs typeface="Tahoma"/>
              </a:rPr>
              <a:t> </a:t>
            </a:r>
            <a:r>
              <a:rPr sz="700" spc="15" dirty="0">
                <a:solidFill>
                  <a:srgbClr val="1F4EA0"/>
                </a:solidFill>
                <a:latin typeface="Tahoma"/>
                <a:cs typeface="Tahoma"/>
              </a:rPr>
              <a:t>European</a:t>
            </a:r>
            <a:r>
              <a:rPr sz="700" spc="5" dirty="0">
                <a:solidFill>
                  <a:srgbClr val="1F4EA0"/>
                </a:solidFill>
                <a:latin typeface="Tahoma"/>
                <a:cs typeface="Tahoma"/>
              </a:rPr>
              <a:t> </a:t>
            </a:r>
            <a:r>
              <a:rPr sz="700" spc="10" dirty="0">
                <a:solidFill>
                  <a:srgbClr val="1F4EA0"/>
                </a:solidFill>
                <a:latin typeface="Tahoma"/>
                <a:cs typeface="Tahoma"/>
              </a:rPr>
              <a:t>Commission's</a:t>
            </a:r>
            <a:r>
              <a:rPr sz="700" spc="5" dirty="0">
                <a:solidFill>
                  <a:srgbClr val="1F4EA0"/>
                </a:solidFill>
                <a:latin typeface="Tahoma"/>
                <a:cs typeface="Tahoma"/>
              </a:rPr>
              <a:t> </a:t>
            </a:r>
            <a:r>
              <a:rPr sz="700" spc="20" dirty="0">
                <a:solidFill>
                  <a:srgbClr val="1F4EA0"/>
                </a:solidFill>
                <a:latin typeface="Tahoma"/>
                <a:cs typeface="Tahoma"/>
              </a:rPr>
              <a:t>support</a:t>
            </a:r>
            <a:r>
              <a:rPr sz="700" spc="5" dirty="0">
                <a:solidFill>
                  <a:srgbClr val="1F4EA0"/>
                </a:solidFill>
                <a:latin typeface="Tahoma"/>
                <a:cs typeface="Tahoma"/>
              </a:rPr>
              <a:t> </a:t>
            </a:r>
            <a:r>
              <a:rPr sz="700" spc="30" dirty="0">
                <a:solidFill>
                  <a:srgbClr val="1F4EA0"/>
                </a:solidFill>
                <a:latin typeface="Tahoma"/>
                <a:cs typeface="Tahoma"/>
              </a:rPr>
              <a:t>for</a:t>
            </a:r>
            <a:r>
              <a:rPr sz="700" spc="5" dirty="0">
                <a:solidFill>
                  <a:srgbClr val="1F4EA0"/>
                </a:solidFill>
                <a:latin typeface="Tahoma"/>
                <a:cs typeface="Tahoma"/>
              </a:rPr>
              <a:t> </a:t>
            </a:r>
            <a:r>
              <a:rPr sz="700" spc="25" dirty="0">
                <a:solidFill>
                  <a:srgbClr val="1F4EA0"/>
                </a:solidFill>
                <a:latin typeface="Tahoma"/>
                <a:cs typeface="Tahoma"/>
              </a:rPr>
              <a:t>the</a:t>
            </a:r>
            <a:r>
              <a:rPr sz="700" dirty="0">
                <a:solidFill>
                  <a:srgbClr val="1F4EA0"/>
                </a:solidFill>
                <a:latin typeface="Tahoma"/>
                <a:cs typeface="Tahoma"/>
              </a:rPr>
              <a:t> </a:t>
            </a:r>
            <a:r>
              <a:rPr sz="700" spc="35" dirty="0">
                <a:solidFill>
                  <a:srgbClr val="1F4EA0"/>
                </a:solidFill>
                <a:latin typeface="Tahoma"/>
                <a:cs typeface="Tahoma"/>
              </a:rPr>
              <a:t>production</a:t>
            </a:r>
            <a:r>
              <a:rPr sz="700" spc="5" dirty="0">
                <a:solidFill>
                  <a:srgbClr val="1F4EA0"/>
                </a:solidFill>
                <a:latin typeface="Tahoma"/>
                <a:cs typeface="Tahoma"/>
              </a:rPr>
              <a:t> </a:t>
            </a:r>
            <a:r>
              <a:rPr sz="700" spc="30" dirty="0">
                <a:solidFill>
                  <a:srgbClr val="1F4EA0"/>
                </a:solidFill>
                <a:latin typeface="Tahoma"/>
                <a:cs typeface="Tahoma"/>
              </a:rPr>
              <a:t>of</a:t>
            </a:r>
            <a:r>
              <a:rPr sz="700" spc="5" dirty="0">
                <a:solidFill>
                  <a:srgbClr val="1F4EA0"/>
                </a:solidFill>
                <a:latin typeface="Tahoma"/>
                <a:cs typeface="Tahoma"/>
              </a:rPr>
              <a:t> </a:t>
            </a:r>
            <a:r>
              <a:rPr sz="700" dirty="0">
                <a:solidFill>
                  <a:srgbClr val="1F4EA0"/>
                </a:solidFill>
                <a:latin typeface="Tahoma"/>
                <a:cs typeface="Tahoma"/>
              </a:rPr>
              <a:t>this</a:t>
            </a:r>
            <a:r>
              <a:rPr sz="700" spc="5" dirty="0">
                <a:solidFill>
                  <a:srgbClr val="1F4EA0"/>
                </a:solidFill>
                <a:latin typeface="Tahoma"/>
                <a:cs typeface="Tahoma"/>
              </a:rPr>
              <a:t> </a:t>
            </a:r>
            <a:r>
              <a:rPr sz="700" spc="25" dirty="0">
                <a:solidFill>
                  <a:srgbClr val="1F4EA0"/>
                </a:solidFill>
                <a:latin typeface="Tahoma"/>
                <a:cs typeface="Tahoma"/>
              </a:rPr>
              <a:t>publication</a:t>
            </a:r>
            <a:r>
              <a:rPr sz="700" spc="5" dirty="0">
                <a:solidFill>
                  <a:srgbClr val="1F4EA0"/>
                </a:solidFill>
                <a:latin typeface="Tahoma"/>
                <a:cs typeface="Tahoma"/>
              </a:rPr>
              <a:t> </a:t>
            </a:r>
            <a:r>
              <a:rPr sz="700" spc="15" dirty="0">
                <a:solidFill>
                  <a:srgbClr val="1F4EA0"/>
                </a:solidFill>
                <a:latin typeface="Tahoma"/>
                <a:cs typeface="Tahoma"/>
              </a:rPr>
              <a:t>does</a:t>
            </a:r>
            <a:r>
              <a:rPr sz="700" dirty="0">
                <a:solidFill>
                  <a:srgbClr val="1F4EA0"/>
                </a:solidFill>
                <a:latin typeface="Tahoma"/>
                <a:cs typeface="Tahoma"/>
              </a:rPr>
              <a:t> </a:t>
            </a:r>
            <a:r>
              <a:rPr sz="700" spc="35" dirty="0">
                <a:solidFill>
                  <a:srgbClr val="1F4EA0"/>
                </a:solidFill>
                <a:latin typeface="Tahoma"/>
                <a:cs typeface="Tahoma"/>
              </a:rPr>
              <a:t>not</a:t>
            </a:r>
            <a:r>
              <a:rPr sz="700" spc="5" dirty="0">
                <a:solidFill>
                  <a:srgbClr val="1F4EA0"/>
                </a:solidFill>
                <a:latin typeface="Tahoma"/>
                <a:cs typeface="Tahoma"/>
              </a:rPr>
              <a:t> </a:t>
            </a:r>
            <a:r>
              <a:rPr sz="700" spc="20" dirty="0">
                <a:solidFill>
                  <a:srgbClr val="1F4EA0"/>
                </a:solidFill>
                <a:latin typeface="Tahoma"/>
                <a:cs typeface="Tahoma"/>
              </a:rPr>
              <a:t>constitute</a:t>
            </a:r>
            <a:r>
              <a:rPr sz="700" spc="5" dirty="0">
                <a:solidFill>
                  <a:srgbClr val="1F4EA0"/>
                </a:solidFill>
                <a:latin typeface="Tahoma"/>
                <a:cs typeface="Tahoma"/>
              </a:rPr>
              <a:t> </a:t>
            </a:r>
            <a:r>
              <a:rPr sz="700" spc="10" dirty="0">
                <a:solidFill>
                  <a:srgbClr val="1F4EA0"/>
                </a:solidFill>
                <a:latin typeface="Tahoma"/>
                <a:cs typeface="Tahoma"/>
              </a:rPr>
              <a:t>an</a:t>
            </a:r>
            <a:r>
              <a:rPr sz="700" spc="5" dirty="0">
                <a:solidFill>
                  <a:srgbClr val="1F4EA0"/>
                </a:solidFill>
                <a:latin typeface="Tahoma"/>
                <a:cs typeface="Tahoma"/>
              </a:rPr>
              <a:t> </a:t>
            </a:r>
            <a:r>
              <a:rPr sz="700" spc="20" dirty="0">
                <a:solidFill>
                  <a:srgbClr val="1F4EA0"/>
                </a:solidFill>
                <a:latin typeface="Tahoma"/>
                <a:cs typeface="Tahoma"/>
              </a:rPr>
              <a:t>endorsement</a:t>
            </a:r>
            <a:r>
              <a:rPr sz="700" spc="5" dirty="0">
                <a:solidFill>
                  <a:srgbClr val="1F4EA0"/>
                </a:solidFill>
                <a:latin typeface="Tahoma"/>
                <a:cs typeface="Tahoma"/>
              </a:rPr>
              <a:t> </a:t>
            </a:r>
            <a:r>
              <a:rPr sz="700" spc="30" dirty="0">
                <a:solidFill>
                  <a:srgbClr val="1F4EA0"/>
                </a:solidFill>
                <a:latin typeface="Tahoma"/>
                <a:cs typeface="Tahoma"/>
              </a:rPr>
              <a:t>of</a:t>
            </a:r>
            <a:r>
              <a:rPr sz="700"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10" dirty="0">
                <a:solidFill>
                  <a:srgbClr val="1F4EA0"/>
                </a:solidFill>
                <a:latin typeface="Tahoma"/>
                <a:cs typeface="Tahoma"/>
              </a:rPr>
              <a:t>contents,</a:t>
            </a:r>
            <a:r>
              <a:rPr sz="700" spc="5" dirty="0">
                <a:solidFill>
                  <a:srgbClr val="1F4EA0"/>
                </a:solidFill>
                <a:latin typeface="Tahoma"/>
                <a:cs typeface="Tahoma"/>
              </a:rPr>
              <a:t> </a:t>
            </a:r>
            <a:r>
              <a:rPr sz="700" spc="20" dirty="0">
                <a:solidFill>
                  <a:srgbClr val="1F4EA0"/>
                </a:solidFill>
                <a:latin typeface="Tahoma"/>
                <a:cs typeface="Tahoma"/>
              </a:rPr>
              <a:t>which</a:t>
            </a:r>
            <a:r>
              <a:rPr sz="700" spc="5" dirty="0">
                <a:solidFill>
                  <a:srgbClr val="1F4EA0"/>
                </a:solidFill>
                <a:latin typeface="Tahoma"/>
                <a:cs typeface="Tahoma"/>
              </a:rPr>
              <a:t> </a:t>
            </a:r>
            <a:r>
              <a:rPr sz="700" spc="25" dirty="0">
                <a:solidFill>
                  <a:srgbClr val="1F4EA0"/>
                </a:solidFill>
                <a:latin typeface="Tahoma"/>
                <a:cs typeface="Tahoma"/>
              </a:rPr>
              <a:t>reflect</a:t>
            </a:r>
            <a:r>
              <a:rPr sz="700" spc="5"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5" dirty="0">
                <a:solidFill>
                  <a:srgbClr val="1F4EA0"/>
                </a:solidFill>
                <a:latin typeface="Tahoma"/>
                <a:cs typeface="Tahoma"/>
              </a:rPr>
              <a:t>views</a:t>
            </a:r>
            <a:r>
              <a:rPr sz="700" dirty="0">
                <a:solidFill>
                  <a:srgbClr val="1F4EA0"/>
                </a:solidFill>
                <a:latin typeface="Tahoma"/>
                <a:cs typeface="Tahoma"/>
              </a:rPr>
              <a:t> </a:t>
            </a:r>
            <a:r>
              <a:rPr sz="700" spc="20" dirty="0">
                <a:solidFill>
                  <a:srgbClr val="1F4EA0"/>
                </a:solidFill>
                <a:latin typeface="Tahoma"/>
                <a:cs typeface="Tahoma"/>
              </a:rPr>
              <a:t>only</a:t>
            </a:r>
            <a:r>
              <a:rPr sz="700" spc="5" dirty="0">
                <a:solidFill>
                  <a:srgbClr val="1F4EA0"/>
                </a:solidFill>
                <a:latin typeface="Tahoma"/>
                <a:cs typeface="Tahoma"/>
              </a:rPr>
              <a:t> </a:t>
            </a:r>
            <a:r>
              <a:rPr sz="700" spc="30" dirty="0">
                <a:solidFill>
                  <a:srgbClr val="1F4EA0"/>
                </a:solidFill>
                <a:latin typeface="Tahoma"/>
                <a:cs typeface="Tahoma"/>
              </a:rPr>
              <a:t>of</a:t>
            </a:r>
            <a:r>
              <a:rPr sz="700" spc="5"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authors, </a:t>
            </a:r>
            <a:r>
              <a:rPr sz="700" spc="20" dirty="0">
                <a:solidFill>
                  <a:srgbClr val="1F4EA0"/>
                </a:solidFill>
                <a:latin typeface="Tahoma"/>
                <a:cs typeface="Tahoma"/>
              </a:rPr>
              <a:t>and</a:t>
            </a:r>
            <a:r>
              <a:rPr sz="700"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20" dirty="0">
                <a:solidFill>
                  <a:srgbClr val="1F4EA0"/>
                </a:solidFill>
                <a:latin typeface="Tahoma"/>
                <a:cs typeface="Tahoma"/>
              </a:rPr>
              <a:t>Commission</a:t>
            </a:r>
            <a:r>
              <a:rPr sz="700" spc="5" dirty="0">
                <a:solidFill>
                  <a:srgbClr val="1F4EA0"/>
                </a:solidFill>
                <a:latin typeface="Tahoma"/>
                <a:cs typeface="Tahoma"/>
              </a:rPr>
              <a:t> </a:t>
            </a:r>
            <a:r>
              <a:rPr sz="700" spc="25" dirty="0">
                <a:solidFill>
                  <a:srgbClr val="1F4EA0"/>
                </a:solidFill>
                <a:latin typeface="Tahoma"/>
                <a:cs typeface="Tahoma"/>
              </a:rPr>
              <a:t>cannot</a:t>
            </a:r>
            <a:r>
              <a:rPr sz="700" spc="5" dirty="0">
                <a:solidFill>
                  <a:srgbClr val="1F4EA0"/>
                </a:solidFill>
                <a:latin typeface="Tahoma"/>
                <a:cs typeface="Tahoma"/>
              </a:rPr>
              <a:t> </a:t>
            </a:r>
            <a:r>
              <a:rPr sz="700" spc="25" dirty="0">
                <a:solidFill>
                  <a:srgbClr val="1F4EA0"/>
                </a:solidFill>
                <a:latin typeface="Tahoma"/>
                <a:cs typeface="Tahoma"/>
              </a:rPr>
              <a:t>be</a:t>
            </a:r>
            <a:r>
              <a:rPr sz="700" spc="5" dirty="0">
                <a:solidFill>
                  <a:srgbClr val="1F4EA0"/>
                </a:solidFill>
                <a:latin typeface="Tahoma"/>
                <a:cs typeface="Tahoma"/>
              </a:rPr>
              <a:t> </a:t>
            </a:r>
            <a:r>
              <a:rPr sz="700" spc="25" dirty="0">
                <a:solidFill>
                  <a:srgbClr val="1F4EA0"/>
                </a:solidFill>
                <a:latin typeface="Tahoma"/>
                <a:cs typeface="Tahoma"/>
              </a:rPr>
              <a:t>held</a:t>
            </a:r>
            <a:r>
              <a:rPr sz="700" dirty="0">
                <a:solidFill>
                  <a:srgbClr val="1F4EA0"/>
                </a:solidFill>
                <a:latin typeface="Tahoma"/>
                <a:cs typeface="Tahoma"/>
              </a:rPr>
              <a:t> </a:t>
            </a:r>
            <a:r>
              <a:rPr sz="700" spc="10" dirty="0">
                <a:solidFill>
                  <a:srgbClr val="1F4EA0"/>
                </a:solidFill>
                <a:latin typeface="Tahoma"/>
                <a:cs typeface="Tahoma"/>
              </a:rPr>
              <a:t>responsible</a:t>
            </a:r>
            <a:r>
              <a:rPr sz="700" spc="5" dirty="0">
                <a:solidFill>
                  <a:srgbClr val="1F4EA0"/>
                </a:solidFill>
                <a:latin typeface="Tahoma"/>
                <a:cs typeface="Tahoma"/>
              </a:rPr>
              <a:t> </a:t>
            </a:r>
            <a:r>
              <a:rPr sz="700" spc="30" dirty="0">
                <a:solidFill>
                  <a:srgbClr val="1F4EA0"/>
                </a:solidFill>
                <a:latin typeface="Tahoma"/>
                <a:cs typeface="Tahoma"/>
              </a:rPr>
              <a:t>for</a:t>
            </a:r>
            <a:r>
              <a:rPr sz="700" spc="5" dirty="0">
                <a:solidFill>
                  <a:srgbClr val="1F4EA0"/>
                </a:solidFill>
                <a:latin typeface="Tahoma"/>
                <a:cs typeface="Tahoma"/>
              </a:rPr>
              <a:t> </a:t>
            </a:r>
            <a:r>
              <a:rPr sz="700" spc="10" dirty="0">
                <a:solidFill>
                  <a:srgbClr val="1F4EA0"/>
                </a:solidFill>
                <a:latin typeface="Tahoma"/>
                <a:cs typeface="Tahoma"/>
              </a:rPr>
              <a:t>any</a:t>
            </a:r>
            <a:r>
              <a:rPr sz="700" spc="5" dirty="0">
                <a:solidFill>
                  <a:srgbClr val="1F4EA0"/>
                </a:solidFill>
                <a:latin typeface="Tahoma"/>
                <a:cs typeface="Tahoma"/>
              </a:rPr>
              <a:t> </a:t>
            </a:r>
            <a:r>
              <a:rPr sz="700" spc="-10" dirty="0">
                <a:solidFill>
                  <a:srgbClr val="1F4EA0"/>
                </a:solidFill>
                <a:latin typeface="Tahoma"/>
                <a:cs typeface="Tahoma"/>
              </a:rPr>
              <a:t>use</a:t>
            </a:r>
            <a:r>
              <a:rPr sz="700" spc="5" dirty="0">
                <a:solidFill>
                  <a:srgbClr val="1F4EA0"/>
                </a:solidFill>
                <a:latin typeface="Tahoma"/>
                <a:cs typeface="Tahoma"/>
              </a:rPr>
              <a:t> </a:t>
            </a:r>
            <a:r>
              <a:rPr sz="700" spc="20" dirty="0">
                <a:solidFill>
                  <a:srgbClr val="1F4EA0"/>
                </a:solidFill>
                <a:latin typeface="Tahoma"/>
                <a:cs typeface="Tahoma"/>
              </a:rPr>
              <a:t>which</a:t>
            </a:r>
            <a:r>
              <a:rPr sz="700" dirty="0">
                <a:solidFill>
                  <a:srgbClr val="1F4EA0"/>
                </a:solidFill>
                <a:latin typeface="Tahoma"/>
                <a:cs typeface="Tahoma"/>
              </a:rPr>
              <a:t> </a:t>
            </a:r>
            <a:r>
              <a:rPr sz="700" spc="20" dirty="0">
                <a:solidFill>
                  <a:srgbClr val="1F4EA0"/>
                </a:solidFill>
                <a:latin typeface="Tahoma"/>
                <a:cs typeface="Tahoma"/>
              </a:rPr>
              <a:t>may</a:t>
            </a:r>
            <a:r>
              <a:rPr sz="700" spc="5" dirty="0">
                <a:solidFill>
                  <a:srgbClr val="1F4EA0"/>
                </a:solidFill>
                <a:latin typeface="Tahoma"/>
                <a:cs typeface="Tahoma"/>
              </a:rPr>
              <a:t> </a:t>
            </a:r>
            <a:r>
              <a:rPr sz="700" spc="25" dirty="0">
                <a:solidFill>
                  <a:srgbClr val="1F4EA0"/>
                </a:solidFill>
                <a:latin typeface="Tahoma"/>
                <a:cs typeface="Tahoma"/>
              </a:rPr>
              <a:t>be</a:t>
            </a:r>
            <a:r>
              <a:rPr sz="700" spc="5" dirty="0">
                <a:solidFill>
                  <a:srgbClr val="1F4EA0"/>
                </a:solidFill>
                <a:latin typeface="Tahoma"/>
                <a:cs typeface="Tahoma"/>
              </a:rPr>
              <a:t> </a:t>
            </a:r>
            <a:r>
              <a:rPr sz="700" spc="30" dirty="0">
                <a:solidFill>
                  <a:srgbClr val="1F4EA0"/>
                </a:solidFill>
                <a:latin typeface="Tahoma"/>
                <a:cs typeface="Tahoma"/>
              </a:rPr>
              <a:t>made</a:t>
            </a:r>
            <a:r>
              <a:rPr sz="700" spc="5" dirty="0">
                <a:solidFill>
                  <a:srgbClr val="1F4EA0"/>
                </a:solidFill>
                <a:latin typeface="Tahoma"/>
                <a:cs typeface="Tahoma"/>
              </a:rPr>
              <a:t> </a:t>
            </a:r>
            <a:r>
              <a:rPr sz="700" spc="30" dirty="0">
                <a:solidFill>
                  <a:srgbClr val="1F4EA0"/>
                </a:solidFill>
                <a:latin typeface="Tahoma"/>
                <a:cs typeface="Tahoma"/>
              </a:rPr>
              <a:t>of</a:t>
            </a:r>
            <a:r>
              <a:rPr sz="700" spc="5"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25" dirty="0">
                <a:solidFill>
                  <a:srgbClr val="1F4EA0"/>
                </a:solidFill>
                <a:latin typeface="Tahoma"/>
                <a:cs typeface="Tahoma"/>
              </a:rPr>
              <a:t>information </a:t>
            </a:r>
            <a:r>
              <a:rPr sz="700" spc="-204" dirty="0">
                <a:solidFill>
                  <a:srgbClr val="1F4EA0"/>
                </a:solidFill>
                <a:latin typeface="Tahoma"/>
                <a:cs typeface="Tahoma"/>
              </a:rPr>
              <a:t> </a:t>
            </a:r>
            <a:r>
              <a:rPr sz="700" spc="25" dirty="0">
                <a:solidFill>
                  <a:srgbClr val="1F4EA0"/>
                </a:solidFill>
                <a:latin typeface="Tahoma"/>
                <a:cs typeface="Tahoma"/>
              </a:rPr>
              <a:t>contained</a:t>
            </a:r>
            <a:r>
              <a:rPr sz="700" spc="-10" dirty="0">
                <a:solidFill>
                  <a:srgbClr val="1F4EA0"/>
                </a:solidFill>
                <a:latin typeface="Tahoma"/>
                <a:cs typeface="Tahoma"/>
              </a:rPr>
              <a:t> </a:t>
            </a:r>
            <a:r>
              <a:rPr sz="700" spc="10" dirty="0">
                <a:solidFill>
                  <a:srgbClr val="1F4EA0"/>
                </a:solidFill>
                <a:latin typeface="Tahoma"/>
                <a:cs typeface="Tahoma"/>
              </a:rPr>
              <a:t>therein.</a:t>
            </a:r>
            <a:endParaRPr sz="700" dirty="0">
              <a:latin typeface="Tahoma"/>
              <a:cs typeface="Tahoma"/>
            </a:endParaRPr>
          </a:p>
        </p:txBody>
      </p:sp>
      <p:sp>
        <p:nvSpPr>
          <p:cNvPr id="15" name="object 15"/>
          <p:cNvSpPr txBox="1"/>
          <p:nvPr/>
        </p:nvSpPr>
        <p:spPr>
          <a:xfrm>
            <a:off x="5795019" y="8210612"/>
            <a:ext cx="6697980" cy="812165"/>
          </a:xfrm>
          <a:prstGeom prst="rect">
            <a:avLst/>
          </a:prstGeom>
        </p:spPr>
        <p:txBody>
          <a:bodyPr vert="horz" wrap="square" lIns="0" tIns="29844" rIns="0" bIns="0" rtlCol="0">
            <a:spAutoFit/>
          </a:bodyPr>
          <a:lstStyle/>
          <a:p>
            <a:pPr marL="12700" marR="5080" indent="229870">
              <a:lnSpc>
                <a:spcPts val="3080"/>
              </a:lnSpc>
              <a:spcBef>
                <a:spcPts val="234"/>
              </a:spcBef>
            </a:pPr>
            <a:r>
              <a:rPr sz="2600" spc="-45" dirty="0">
                <a:latin typeface="Tahoma"/>
                <a:cs typeface="Tahoma"/>
              </a:rPr>
              <a:t>Inspire</a:t>
            </a:r>
            <a:r>
              <a:rPr sz="2600" spc="60" dirty="0">
                <a:latin typeface="Tahoma"/>
                <a:cs typeface="Tahoma"/>
              </a:rPr>
              <a:t> </a:t>
            </a:r>
            <a:r>
              <a:rPr sz="2600" spc="-10" dirty="0">
                <a:latin typeface="Tahoma"/>
                <a:cs typeface="Tahoma"/>
              </a:rPr>
              <a:t>Students</a:t>
            </a:r>
            <a:r>
              <a:rPr sz="2600" spc="60" dirty="0">
                <a:latin typeface="Tahoma"/>
                <a:cs typeface="Tahoma"/>
              </a:rPr>
              <a:t> </a:t>
            </a:r>
            <a:r>
              <a:rPr sz="2600" spc="30" dirty="0">
                <a:latin typeface="Tahoma"/>
                <a:cs typeface="Tahoma"/>
              </a:rPr>
              <a:t>Entrepreneurial</a:t>
            </a:r>
            <a:r>
              <a:rPr sz="2600" spc="60" dirty="0">
                <a:latin typeface="Tahoma"/>
                <a:cs typeface="Tahoma"/>
              </a:rPr>
              <a:t> </a:t>
            </a:r>
            <a:r>
              <a:rPr sz="2600" spc="20" dirty="0">
                <a:latin typeface="Tahoma"/>
                <a:cs typeface="Tahoma"/>
              </a:rPr>
              <a:t>Thinking </a:t>
            </a:r>
            <a:r>
              <a:rPr sz="2600" spc="25" dirty="0">
                <a:latin typeface="Tahoma"/>
                <a:cs typeface="Tahoma"/>
              </a:rPr>
              <a:t> </a:t>
            </a:r>
            <a:r>
              <a:rPr sz="2600" spc="135" dirty="0">
                <a:latin typeface="Tahoma"/>
                <a:cs typeface="Tahoma"/>
              </a:rPr>
              <a:t>to</a:t>
            </a:r>
            <a:r>
              <a:rPr sz="2600" spc="-30" dirty="0">
                <a:latin typeface="Tahoma"/>
                <a:cs typeface="Tahoma"/>
              </a:rPr>
              <a:t> </a:t>
            </a:r>
            <a:r>
              <a:rPr sz="2600" spc="30" dirty="0">
                <a:latin typeface="Tahoma"/>
                <a:cs typeface="Tahoma"/>
              </a:rPr>
              <a:t>Drive</a:t>
            </a:r>
            <a:r>
              <a:rPr sz="2600" spc="-30" dirty="0">
                <a:latin typeface="Tahoma"/>
                <a:cs typeface="Tahoma"/>
              </a:rPr>
              <a:t> </a:t>
            </a:r>
            <a:r>
              <a:rPr sz="2600" spc="-10" dirty="0">
                <a:latin typeface="Tahoma"/>
                <a:cs typeface="Tahoma"/>
              </a:rPr>
              <a:t>Discovery,</a:t>
            </a:r>
            <a:r>
              <a:rPr sz="2600" spc="-30" dirty="0">
                <a:latin typeface="Tahoma"/>
                <a:cs typeface="Tahoma"/>
              </a:rPr>
              <a:t> </a:t>
            </a:r>
            <a:r>
              <a:rPr sz="2600" spc="50" dirty="0">
                <a:latin typeface="Tahoma"/>
                <a:cs typeface="Tahoma"/>
              </a:rPr>
              <a:t>Creativity</a:t>
            </a:r>
            <a:r>
              <a:rPr sz="2600" spc="-30" dirty="0">
                <a:latin typeface="Tahoma"/>
                <a:cs typeface="Tahoma"/>
              </a:rPr>
              <a:t> </a:t>
            </a:r>
            <a:r>
              <a:rPr sz="2600" spc="40" dirty="0">
                <a:latin typeface="Tahoma"/>
                <a:cs typeface="Tahoma"/>
              </a:rPr>
              <a:t>and</a:t>
            </a:r>
            <a:r>
              <a:rPr sz="2600" spc="-30" dirty="0">
                <a:latin typeface="Tahoma"/>
                <a:cs typeface="Tahoma"/>
              </a:rPr>
              <a:t> </a:t>
            </a:r>
            <a:r>
              <a:rPr sz="2600" spc="10" dirty="0">
                <a:latin typeface="Tahoma"/>
                <a:cs typeface="Tahoma"/>
              </a:rPr>
              <a:t>Innovation</a:t>
            </a:r>
            <a:endParaRPr sz="2600" dirty="0">
              <a:latin typeface="Tahoma"/>
              <a:cs typeface="Tahoma"/>
            </a:endParaRPr>
          </a:p>
        </p:txBody>
      </p:sp>
      <p:sp>
        <p:nvSpPr>
          <p:cNvPr id="18" name="object 15">
            <a:extLst>
              <a:ext uri="{FF2B5EF4-FFF2-40B4-BE49-F238E27FC236}">
                <a16:creationId xmlns:a16="http://schemas.microsoft.com/office/drawing/2014/main" id="{BC719DC0-5B0C-4BB3-93A1-CBFFB4C63912}"/>
              </a:ext>
            </a:extLst>
          </p:cNvPr>
          <p:cNvSpPr txBox="1"/>
          <p:nvPr/>
        </p:nvSpPr>
        <p:spPr>
          <a:xfrm>
            <a:off x="5738188" y="443841"/>
            <a:ext cx="6697980" cy="427680"/>
          </a:xfrm>
          <a:prstGeom prst="rect">
            <a:avLst/>
          </a:prstGeom>
        </p:spPr>
        <p:txBody>
          <a:bodyPr vert="horz" wrap="square" lIns="0" tIns="29844" rIns="0" bIns="0" rtlCol="0">
            <a:spAutoFit/>
          </a:bodyPr>
          <a:lstStyle/>
          <a:p>
            <a:pPr marL="12700" marR="5080" indent="229870" algn="ctr">
              <a:lnSpc>
                <a:spcPts val="3080"/>
              </a:lnSpc>
              <a:spcBef>
                <a:spcPts val="234"/>
              </a:spcBef>
            </a:pPr>
            <a:r>
              <a:rPr lang="en-US" sz="2600" spc="-45" dirty="0">
                <a:latin typeface="Tahoma"/>
                <a:cs typeface="Tahoma"/>
              </a:rPr>
              <a:t>Introduction to the Workshop:</a:t>
            </a:r>
            <a:endParaRPr sz="2600" dirty="0">
              <a:latin typeface="Tahoma"/>
              <a:cs typeface="Tahom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447800" y="1257300"/>
            <a:ext cx="15543401" cy="7543800"/>
          </a:xfrm>
          <a:custGeom>
            <a:avLst/>
            <a:gdLst/>
            <a:ahLst/>
            <a:cxnLst/>
            <a:rect l="l" t="t" r="r" b="b"/>
            <a:pathLst>
              <a:path w="9029700" h="3695700">
                <a:moveTo>
                  <a:pt x="8858976" y="3695699"/>
                </a:moveTo>
                <a:lnTo>
                  <a:pt x="170690" y="3695699"/>
                </a:lnTo>
                <a:lnTo>
                  <a:pt x="125202" y="3689627"/>
                </a:lnTo>
                <a:lnTo>
                  <a:pt x="84397" y="3672479"/>
                </a:lnTo>
                <a:lnTo>
                  <a:pt x="49873" y="3645854"/>
                </a:lnTo>
                <a:lnTo>
                  <a:pt x="23232" y="3611350"/>
                </a:lnTo>
                <a:lnTo>
                  <a:pt x="6074" y="3570568"/>
                </a:lnTo>
                <a:lnTo>
                  <a:pt x="0" y="3525106"/>
                </a:lnTo>
                <a:lnTo>
                  <a:pt x="0" y="170592"/>
                </a:lnTo>
                <a:lnTo>
                  <a:pt x="6074" y="125131"/>
                </a:lnTo>
                <a:lnTo>
                  <a:pt x="23232" y="84348"/>
                </a:lnTo>
                <a:lnTo>
                  <a:pt x="49873" y="49845"/>
                </a:lnTo>
                <a:lnTo>
                  <a:pt x="84397" y="23219"/>
                </a:lnTo>
                <a:lnTo>
                  <a:pt x="125202" y="6071"/>
                </a:lnTo>
                <a:lnTo>
                  <a:pt x="170690" y="0"/>
                </a:lnTo>
                <a:lnTo>
                  <a:pt x="8858976" y="0"/>
                </a:lnTo>
                <a:lnTo>
                  <a:pt x="8904464" y="6071"/>
                </a:lnTo>
                <a:lnTo>
                  <a:pt x="8945269" y="23219"/>
                </a:lnTo>
                <a:lnTo>
                  <a:pt x="8979793" y="49845"/>
                </a:lnTo>
                <a:lnTo>
                  <a:pt x="9006434" y="84348"/>
                </a:lnTo>
                <a:lnTo>
                  <a:pt x="9023592" y="125131"/>
                </a:lnTo>
                <a:lnTo>
                  <a:pt x="9029667" y="170592"/>
                </a:lnTo>
                <a:lnTo>
                  <a:pt x="9029667" y="3525106"/>
                </a:lnTo>
                <a:lnTo>
                  <a:pt x="9023592" y="3570568"/>
                </a:lnTo>
                <a:lnTo>
                  <a:pt x="9006434" y="3611350"/>
                </a:lnTo>
                <a:lnTo>
                  <a:pt x="8979793" y="3645854"/>
                </a:lnTo>
                <a:lnTo>
                  <a:pt x="8945269" y="3672479"/>
                </a:lnTo>
                <a:lnTo>
                  <a:pt x="8904464" y="3689627"/>
                </a:lnTo>
                <a:lnTo>
                  <a:pt x="8858976" y="3695699"/>
                </a:lnTo>
                <a:close/>
              </a:path>
            </a:pathLst>
          </a:custGeom>
          <a:solidFill>
            <a:srgbClr val="F1D0C7"/>
          </a:solidFill>
        </p:spPr>
        <p:txBody>
          <a:bodyPr wrap="square" lIns="0" tIns="0" rIns="0" bIns="0" rtlCol="0"/>
          <a:lstStyle/>
          <a:p>
            <a:pPr lvl="1" algn="ctr"/>
            <a:endParaRPr lang="pl-PL" sz="2800" dirty="0"/>
          </a:p>
          <a:p>
            <a:pPr lvl="1" algn="ctr"/>
            <a:endParaRPr lang="pl-PL" sz="2800" dirty="0"/>
          </a:p>
          <a:p>
            <a:pPr lvl="1" algn="ctr"/>
            <a:endParaRPr lang="pl-PL" sz="2800" dirty="0"/>
          </a:p>
          <a:p>
            <a:pPr lvl="1" algn="ctr"/>
            <a:endParaRPr lang="pl-PL" sz="2800" dirty="0"/>
          </a:p>
          <a:p>
            <a:pPr lvl="1"/>
            <a:r>
              <a:rPr lang="en-US" sz="2800" dirty="0"/>
              <a:t>For training purposes, i.e. to get acquainted with the logic of the method and the rules of building a scenario, about 5 factors are enough for each sphere. </a:t>
            </a:r>
            <a:endParaRPr lang="pl-PL" sz="2800" dirty="0"/>
          </a:p>
          <a:p>
            <a:pPr lvl="1"/>
            <a:endParaRPr lang="pl-PL" sz="2800" dirty="0"/>
          </a:p>
          <a:p>
            <a:pPr lvl="1"/>
            <a:r>
              <a:rPr lang="en-US" sz="2800" dirty="0"/>
              <a:t>The following spheres of factors were adopted for the analysis: </a:t>
            </a:r>
            <a:endParaRPr lang="pl-PL" sz="2800" dirty="0"/>
          </a:p>
          <a:p>
            <a:pPr lvl="1"/>
            <a:endParaRPr lang="pl-PL" sz="2800" dirty="0"/>
          </a:p>
          <a:p>
            <a:pPr lvl="1"/>
            <a:r>
              <a:rPr lang="en-US" sz="2800" b="1" dirty="0"/>
              <a:t>The economic sphere </a:t>
            </a:r>
            <a:endParaRPr lang="pl-PL" sz="2800" b="1" dirty="0"/>
          </a:p>
          <a:p>
            <a:pPr lvl="1"/>
            <a:endParaRPr lang="pl-PL" sz="2800" b="1" dirty="0"/>
          </a:p>
          <a:p>
            <a:pPr lvl="1"/>
            <a:r>
              <a:rPr lang="en-US" sz="2800" b="1" dirty="0"/>
              <a:t>Technological sphere </a:t>
            </a:r>
            <a:endParaRPr lang="pl-PL" sz="2800" b="1" dirty="0"/>
          </a:p>
          <a:p>
            <a:pPr lvl="1"/>
            <a:endParaRPr lang="pl-PL" sz="2800" b="1" dirty="0"/>
          </a:p>
          <a:p>
            <a:pPr lvl="1"/>
            <a:r>
              <a:rPr lang="en-US" sz="2800" b="1" dirty="0"/>
              <a:t>The social sphere </a:t>
            </a:r>
            <a:endParaRPr lang="pl-PL" sz="2800" b="1" dirty="0"/>
          </a:p>
          <a:p>
            <a:pPr lvl="1"/>
            <a:endParaRPr lang="pl-PL" sz="2800" b="1" dirty="0"/>
          </a:p>
          <a:p>
            <a:pPr lvl="1"/>
            <a:r>
              <a:rPr lang="en-US" sz="2800" b="1" dirty="0"/>
              <a:t>Regulatory and legal sphere</a:t>
            </a:r>
            <a:endParaRPr lang="pl-PL" sz="2800" b="1" dirty="0"/>
          </a:p>
        </p:txBody>
      </p:sp>
      <p:grpSp>
        <p:nvGrpSpPr>
          <p:cNvPr id="5" name="object 5"/>
          <p:cNvGrpSpPr/>
          <p:nvPr/>
        </p:nvGrpSpPr>
        <p:grpSpPr>
          <a:xfrm>
            <a:off x="0" y="0"/>
            <a:ext cx="4646295" cy="2005330"/>
            <a:chOff x="0" y="0"/>
            <a:chExt cx="4646295" cy="2005330"/>
          </a:xfrm>
        </p:grpSpPr>
        <p:sp>
          <p:nvSpPr>
            <p:cNvPr id="6" name="object 6"/>
            <p:cNvSpPr/>
            <p:nvPr/>
          </p:nvSpPr>
          <p:spPr>
            <a:xfrm>
              <a:off x="0" y="0"/>
              <a:ext cx="3996054" cy="1984375"/>
            </a:xfrm>
            <a:custGeom>
              <a:avLst/>
              <a:gdLst/>
              <a:ahLst/>
              <a:cxnLst/>
              <a:rect l="l" t="t" r="r" b="b"/>
              <a:pathLst>
                <a:path w="3996054" h="1984375">
                  <a:moveTo>
                    <a:pt x="0" y="0"/>
                  </a:moveTo>
                  <a:lnTo>
                    <a:pt x="3995483" y="0"/>
                  </a:lnTo>
                  <a:lnTo>
                    <a:pt x="3994846" y="2782"/>
                  </a:lnTo>
                  <a:lnTo>
                    <a:pt x="3982837" y="50880"/>
                  </a:lnTo>
                  <a:lnTo>
                    <a:pt x="3969964" y="98779"/>
                  </a:lnTo>
                  <a:lnTo>
                    <a:pt x="3956296" y="146495"/>
                  </a:lnTo>
                  <a:lnTo>
                    <a:pt x="3941901" y="194044"/>
                  </a:lnTo>
                  <a:lnTo>
                    <a:pt x="3926849" y="241442"/>
                  </a:lnTo>
                  <a:lnTo>
                    <a:pt x="3911209" y="288706"/>
                  </a:lnTo>
                  <a:lnTo>
                    <a:pt x="3878438" y="382897"/>
                  </a:lnTo>
                  <a:lnTo>
                    <a:pt x="3702723" y="851388"/>
                  </a:lnTo>
                  <a:lnTo>
                    <a:pt x="3669069" y="945513"/>
                  </a:lnTo>
                  <a:lnTo>
                    <a:pt x="3652877" y="992735"/>
                  </a:lnTo>
                  <a:lnTo>
                    <a:pt x="3531445" y="1364394"/>
                  </a:lnTo>
                  <a:lnTo>
                    <a:pt x="3529696" y="1369289"/>
                  </a:lnTo>
                  <a:lnTo>
                    <a:pt x="3512134" y="1415393"/>
                  </a:lnTo>
                  <a:lnTo>
                    <a:pt x="3493496" y="1460802"/>
                  </a:lnTo>
                  <a:lnTo>
                    <a:pt x="3473607" y="1505362"/>
                  </a:lnTo>
                  <a:lnTo>
                    <a:pt x="3452292" y="1548916"/>
                  </a:lnTo>
                  <a:lnTo>
                    <a:pt x="3429375" y="1591312"/>
                  </a:lnTo>
                  <a:lnTo>
                    <a:pt x="3404683" y="1632394"/>
                  </a:lnTo>
                  <a:lnTo>
                    <a:pt x="3378039" y="1672007"/>
                  </a:lnTo>
                  <a:lnTo>
                    <a:pt x="3349269" y="1709997"/>
                  </a:lnTo>
                  <a:lnTo>
                    <a:pt x="3318198" y="1746209"/>
                  </a:lnTo>
                  <a:lnTo>
                    <a:pt x="3284651" y="1780489"/>
                  </a:lnTo>
                  <a:lnTo>
                    <a:pt x="3248452" y="1812682"/>
                  </a:lnTo>
                  <a:lnTo>
                    <a:pt x="3210871" y="1841616"/>
                  </a:lnTo>
                  <a:lnTo>
                    <a:pt x="3171864" y="1867523"/>
                  </a:lnTo>
                  <a:lnTo>
                    <a:pt x="3131528" y="1890510"/>
                  </a:lnTo>
                  <a:lnTo>
                    <a:pt x="3089963" y="1910687"/>
                  </a:lnTo>
                  <a:lnTo>
                    <a:pt x="3047265" y="1928162"/>
                  </a:lnTo>
                  <a:lnTo>
                    <a:pt x="3003532" y="1943044"/>
                  </a:lnTo>
                  <a:lnTo>
                    <a:pt x="2958861" y="1955442"/>
                  </a:lnTo>
                  <a:lnTo>
                    <a:pt x="2913352" y="1965463"/>
                  </a:lnTo>
                  <a:lnTo>
                    <a:pt x="2867100" y="1973216"/>
                  </a:lnTo>
                  <a:lnTo>
                    <a:pt x="2820205" y="1978811"/>
                  </a:lnTo>
                  <a:lnTo>
                    <a:pt x="2772763" y="1982356"/>
                  </a:lnTo>
                  <a:lnTo>
                    <a:pt x="2724873" y="1983958"/>
                  </a:lnTo>
                  <a:lnTo>
                    <a:pt x="2676631" y="1983728"/>
                  </a:lnTo>
                  <a:lnTo>
                    <a:pt x="2628137" y="1981773"/>
                  </a:lnTo>
                  <a:lnTo>
                    <a:pt x="2579487" y="1978202"/>
                  </a:lnTo>
                  <a:lnTo>
                    <a:pt x="2530779" y="1973124"/>
                  </a:lnTo>
                  <a:lnTo>
                    <a:pt x="2482112" y="1966647"/>
                  </a:lnTo>
                  <a:lnTo>
                    <a:pt x="2433582" y="1958880"/>
                  </a:lnTo>
                  <a:lnTo>
                    <a:pt x="2385287" y="1949931"/>
                  </a:lnTo>
                  <a:lnTo>
                    <a:pt x="2337326" y="1939909"/>
                  </a:lnTo>
                  <a:lnTo>
                    <a:pt x="2289795" y="1928923"/>
                  </a:lnTo>
                  <a:lnTo>
                    <a:pt x="2242793" y="1917081"/>
                  </a:lnTo>
                  <a:lnTo>
                    <a:pt x="2196417" y="1904491"/>
                  </a:lnTo>
                  <a:lnTo>
                    <a:pt x="2148234" y="1890720"/>
                  </a:lnTo>
                  <a:lnTo>
                    <a:pt x="2099943" y="1876538"/>
                  </a:lnTo>
                  <a:lnTo>
                    <a:pt x="2051550" y="1862092"/>
                  </a:lnTo>
                  <a:lnTo>
                    <a:pt x="2003063" y="1847530"/>
                  </a:lnTo>
                  <a:lnTo>
                    <a:pt x="1954489" y="1832999"/>
                  </a:lnTo>
                  <a:lnTo>
                    <a:pt x="1905834" y="1818646"/>
                  </a:lnTo>
                  <a:lnTo>
                    <a:pt x="1857104" y="1804619"/>
                  </a:lnTo>
                  <a:lnTo>
                    <a:pt x="1808308" y="1791066"/>
                  </a:lnTo>
                  <a:lnTo>
                    <a:pt x="1759452" y="1778134"/>
                  </a:lnTo>
                  <a:lnTo>
                    <a:pt x="1710542" y="1765970"/>
                  </a:lnTo>
                  <a:lnTo>
                    <a:pt x="1661585" y="1754721"/>
                  </a:lnTo>
                  <a:lnTo>
                    <a:pt x="1612589" y="1744536"/>
                  </a:lnTo>
                  <a:lnTo>
                    <a:pt x="1563560" y="1735561"/>
                  </a:lnTo>
                  <a:lnTo>
                    <a:pt x="1514504" y="1727945"/>
                  </a:lnTo>
                  <a:lnTo>
                    <a:pt x="1465429" y="1721834"/>
                  </a:lnTo>
                  <a:lnTo>
                    <a:pt x="1416341" y="1717376"/>
                  </a:lnTo>
                  <a:lnTo>
                    <a:pt x="1367248" y="1714718"/>
                  </a:lnTo>
                  <a:lnTo>
                    <a:pt x="1318156" y="1714008"/>
                  </a:lnTo>
                  <a:lnTo>
                    <a:pt x="1269071" y="1715394"/>
                  </a:lnTo>
                  <a:lnTo>
                    <a:pt x="1220002" y="1719022"/>
                  </a:lnTo>
                  <a:lnTo>
                    <a:pt x="1170953" y="1725041"/>
                  </a:lnTo>
                  <a:lnTo>
                    <a:pt x="1121933" y="1733597"/>
                  </a:lnTo>
                  <a:lnTo>
                    <a:pt x="1071580" y="1745120"/>
                  </a:lnTo>
                  <a:lnTo>
                    <a:pt x="1021811" y="1758913"/>
                  </a:lnTo>
                  <a:lnTo>
                    <a:pt x="972490" y="1774445"/>
                  </a:lnTo>
                  <a:lnTo>
                    <a:pt x="923483" y="1791181"/>
                  </a:lnTo>
                  <a:lnTo>
                    <a:pt x="825869" y="1826131"/>
                  </a:lnTo>
                  <a:lnTo>
                    <a:pt x="776991" y="1843276"/>
                  </a:lnTo>
                  <a:lnTo>
                    <a:pt x="727886" y="1859491"/>
                  </a:lnTo>
                  <a:lnTo>
                    <a:pt x="678417" y="1874241"/>
                  </a:lnTo>
                  <a:lnTo>
                    <a:pt x="628452" y="1886993"/>
                  </a:lnTo>
                  <a:lnTo>
                    <a:pt x="577852" y="1897212"/>
                  </a:lnTo>
                  <a:lnTo>
                    <a:pt x="530962" y="1903946"/>
                  </a:lnTo>
                  <a:lnTo>
                    <a:pt x="484244" y="1908020"/>
                  </a:lnTo>
                  <a:lnTo>
                    <a:pt x="437736" y="1909511"/>
                  </a:lnTo>
                  <a:lnTo>
                    <a:pt x="391475" y="1908493"/>
                  </a:lnTo>
                  <a:lnTo>
                    <a:pt x="345496" y="1905042"/>
                  </a:lnTo>
                  <a:lnTo>
                    <a:pt x="299837" y="1899232"/>
                  </a:lnTo>
                  <a:lnTo>
                    <a:pt x="254535" y="1891140"/>
                  </a:lnTo>
                  <a:lnTo>
                    <a:pt x="209626" y="1880840"/>
                  </a:lnTo>
                  <a:lnTo>
                    <a:pt x="165147" y="1868408"/>
                  </a:lnTo>
                  <a:lnTo>
                    <a:pt x="121134" y="1853919"/>
                  </a:lnTo>
                  <a:lnTo>
                    <a:pt x="77626" y="1837449"/>
                  </a:lnTo>
                  <a:lnTo>
                    <a:pt x="34657" y="1819072"/>
                  </a:lnTo>
                  <a:lnTo>
                    <a:pt x="0" y="1802550"/>
                  </a:lnTo>
                  <a:lnTo>
                    <a:pt x="0" y="0"/>
                  </a:lnTo>
                  <a:close/>
                </a:path>
                <a:path w="3996054" h="1984375">
                  <a:moveTo>
                    <a:pt x="3531445" y="1364394"/>
                  </a:moveTo>
                  <a:lnTo>
                    <a:pt x="3637199" y="1040086"/>
                  </a:lnTo>
                  <a:lnTo>
                    <a:pt x="3562292" y="1275614"/>
                  </a:lnTo>
                  <a:lnTo>
                    <a:pt x="3546357" y="1322644"/>
                  </a:lnTo>
                  <a:lnTo>
                    <a:pt x="3531445" y="1364394"/>
                  </a:lnTo>
                  <a:close/>
                </a:path>
              </a:pathLst>
            </a:custGeom>
            <a:solidFill>
              <a:srgbClr val="AF5737"/>
            </a:solidFill>
          </p:spPr>
          <p:txBody>
            <a:bodyPr wrap="square" lIns="0" tIns="0" rIns="0" bIns="0" rtlCol="0"/>
            <a:lstStyle/>
            <a:p>
              <a:endParaRPr/>
            </a:p>
          </p:txBody>
        </p:sp>
        <p:sp>
          <p:nvSpPr>
            <p:cNvPr id="7" name="object 7"/>
            <p:cNvSpPr/>
            <p:nvPr/>
          </p:nvSpPr>
          <p:spPr>
            <a:xfrm>
              <a:off x="0" y="0"/>
              <a:ext cx="4646295" cy="2005330"/>
            </a:xfrm>
            <a:custGeom>
              <a:avLst/>
              <a:gdLst/>
              <a:ahLst/>
              <a:cxnLst/>
              <a:rect l="l" t="t" r="r" b="b"/>
              <a:pathLst>
                <a:path w="4646295" h="2005330">
                  <a:moveTo>
                    <a:pt x="4614519" y="0"/>
                  </a:moveTo>
                  <a:lnTo>
                    <a:pt x="4646085" y="0"/>
                  </a:lnTo>
                  <a:lnTo>
                    <a:pt x="4636654" y="40161"/>
                  </a:lnTo>
                  <a:lnTo>
                    <a:pt x="4623996" y="81979"/>
                  </a:lnTo>
                  <a:lnTo>
                    <a:pt x="4608495" y="123717"/>
                  </a:lnTo>
                  <a:lnTo>
                    <a:pt x="4590142" y="165322"/>
                  </a:lnTo>
                  <a:lnTo>
                    <a:pt x="4568925" y="206742"/>
                  </a:lnTo>
                  <a:lnTo>
                    <a:pt x="4544835" y="247925"/>
                  </a:lnTo>
                  <a:lnTo>
                    <a:pt x="4530914" y="269029"/>
                  </a:lnTo>
                  <a:lnTo>
                    <a:pt x="4597471" y="64924"/>
                  </a:lnTo>
                  <a:lnTo>
                    <a:pt x="4611637" y="14732"/>
                  </a:lnTo>
                  <a:lnTo>
                    <a:pt x="4614519" y="0"/>
                  </a:lnTo>
                  <a:close/>
                </a:path>
                <a:path w="4646295" h="2005330">
                  <a:moveTo>
                    <a:pt x="0" y="1544329"/>
                  </a:moveTo>
                  <a:lnTo>
                    <a:pt x="39965" y="1570181"/>
                  </a:lnTo>
                  <a:lnTo>
                    <a:pt x="84196" y="1597644"/>
                  </a:lnTo>
                  <a:lnTo>
                    <a:pt x="129447" y="1624617"/>
                  </a:lnTo>
                  <a:lnTo>
                    <a:pt x="175715" y="1651098"/>
                  </a:lnTo>
                  <a:lnTo>
                    <a:pt x="222996" y="1677085"/>
                  </a:lnTo>
                  <a:lnTo>
                    <a:pt x="271288" y="1702575"/>
                  </a:lnTo>
                  <a:lnTo>
                    <a:pt x="320587" y="1727566"/>
                  </a:lnTo>
                  <a:lnTo>
                    <a:pt x="370889" y="1752055"/>
                  </a:lnTo>
                  <a:lnTo>
                    <a:pt x="422192" y="1776041"/>
                  </a:lnTo>
                  <a:lnTo>
                    <a:pt x="474492" y="1799520"/>
                  </a:lnTo>
                  <a:lnTo>
                    <a:pt x="511085" y="1815382"/>
                  </a:lnTo>
                  <a:lnTo>
                    <a:pt x="549442" y="1831467"/>
                  </a:lnTo>
                  <a:lnTo>
                    <a:pt x="589456" y="1847583"/>
                  </a:lnTo>
                  <a:lnTo>
                    <a:pt x="631020" y="1863541"/>
                  </a:lnTo>
                  <a:lnTo>
                    <a:pt x="674029" y="1879149"/>
                  </a:lnTo>
                  <a:lnTo>
                    <a:pt x="718375" y="1894219"/>
                  </a:lnTo>
                  <a:lnTo>
                    <a:pt x="763952" y="1908559"/>
                  </a:lnTo>
                  <a:lnTo>
                    <a:pt x="810654" y="1921979"/>
                  </a:lnTo>
                  <a:lnTo>
                    <a:pt x="858374" y="1934289"/>
                  </a:lnTo>
                  <a:lnTo>
                    <a:pt x="907005" y="1945299"/>
                  </a:lnTo>
                  <a:lnTo>
                    <a:pt x="956441" y="1954818"/>
                  </a:lnTo>
                  <a:lnTo>
                    <a:pt x="1006575" y="1962655"/>
                  </a:lnTo>
                  <a:lnTo>
                    <a:pt x="1057302" y="1968621"/>
                  </a:lnTo>
                  <a:lnTo>
                    <a:pt x="1108513" y="1972525"/>
                  </a:lnTo>
                  <a:lnTo>
                    <a:pt x="1160103" y="1974178"/>
                  </a:lnTo>
                  <a:lnTo>
                    <a:pt x="1211965" y="1973387"/>
                  </a:lnTo>
                  <a:lnTo>
                    <a:pt x="1263993" y="1969964"/>
                  </a:lnTo>
                  <a:lnTo>
                    <a:pt x="1316081" y="1963718"/>
                  </a:lnTo>
                  <a:lnTo>
                    <a:pt x="1368120" y="1954459"/>
                  </a:lnTo>
                  <a:lnTo>
                    <a:pt x="1416951" y="1942950"/>
                  </a:lnTo>
                  <a:lnTo>
                    <a:pt x="1464606" y="1929103"/>
                  </a:lnTo>
                  <a:lnTo>
                    <a:pt x="1511168" y="1913044"/>
                  </a:lnTo>
                  <a:lnTo>
                    <a:pt x="1556722" y="1894897"/>
                  </a:lnTo>
                  <a:lnTo>
                    <a:pt x="1601352" y="1874787"/>
                  </a:lnTo>
                  <a:lnTo>
                    <a:pt x="1645141" y="1852839"/>
                  </a:lnTo>
                  <a:lnTo>
                    <a:pt x="1688173" y="1829178"/>
                  </a:lnTo>
                  <a:lnTo>
                    <a:pt x="1730532" y="1803930"/>
                  </a:lnTo>
                  <a:lnTo>
                    <a:pt x="1772302" y="1777219"/>
                  </a:lnTo>
                  <a:lnTo>
                    <a:pt x="1813567" y="1749170"/>
                  </a:lnTo>
                  <a:lnTo>
                    <a:pt x="1854410" y="1719909"/>
                  </a:lnTo>
                  <a:lnTo>
                    <a:pt x="1894916" y="1689561"/>
                  </a:lnTo>
                  <a:lnTo>
                    <a:pt x="1935167" y="1658249"/>
                  </a:lnTo>
                  <a:lnTo>
                    <a:pt x="1975249" y="1626101"/>
                  </a:lnTo>
                  <a:lnTo>
                    <a:pt x="2015245" y="1593239"/>
                  </a:lnTo>
                  <a:lnTo>
                    <a:pt x="2255172" y="1390661"/>
                  </a:lnTo>
                  <a:lnTo>
                    <a:pt x="2295742" y="1357357"/>
                  </a:lnTo>
                  <a:lnTo>
                    <a:pt x="2336737" y="1324504"/>
                  </a:lnTo>
                  <a:lnTo>
                    <a:pt x="2378201" y="1292267"/>
                  </a:lnTo>
                  <a:lnTo>
                    <a:pt x="2420181" y="1260811"/>
                  </a:lnTo>
                  <a:lnTo>
                    <a:pt x="2462721" y="1230301"/>
                  </a:lnTo>
                  <a:lnTo>
                    <a:pt x="2505867" y="1200903"/>
                  </a:lnTo>
                  <a:lnTo>
                    <a:pt x="2549666" y="1172782"/>
                  </a:lnTo>
                  <a:lnTo>
                    <a:pt x="2594161" y="1146102"/>
                  </a:lnTo>
                  <a:lnTo>
                    <a:pt x="2639003" y="1121177"/>
                  </a:lnTo>
                  <a:lnTo>
                    <a:pt x="2684555" y="1097722"/>
                  </a:lnTo>
                  <a:lnTo>
                    <a:pt x="2730756" y="1075643"/>
                  </a:lnTo>
                  <a:lnTo>
                    <a:pt x="2777544" y="1054845"/>
                  </a:lnTo>
                  <a:lnTo>
                    <a:pt x="2824859" y="1035234"/>
                  </a:lnTo>
                  <a:lnTo>
                    <a:pt x="2872638" y="1016715"/>
                  </a:lnTo>
                  <a:lnTo>
                    <a:pt x="2920821" y="999194"/>
                  </a:lnTo>
                  <a:lnTo>
                    <a:pt x="2969346" y="982577"/>
                  </a:lnTo>
                  <a:lnTo>
                    <a:pt x="3018152" y="966769"/>
                  </a:lnTo>
                  <a:lnTo>
                    <a:pt x="3067179" y="951676"/>
                  </a:lnTo>
                  <a:lnTo>
                    <a:pt x="3116364" y="937203"/>
                  </a:lnTo>
                  <a:lnTo>
                    <a:pt x="3165647" y="923257"/>
                  </a:lnTo>
                  <a:lnTo>
                    <a:pt x="3214967" y="909742"/>
                  </a:lnTo>
                  <a:lnTo>
                    <a:pt x="3264261" y="896565"/>
                  </a:lnTo>
                  <a:lnTo>
                    <a:pt x="3459529" y="845453"/>
                  </a:lnTo>
                  <a:lnTo>
                    <a:pt x="3508391" y="832404"/>
                  </a:lnTo>
                  <a:lnTo>
                    <a:pt x="3557172" y="819064"/>
                  </a:lnTo>
                  <a:lnTo>
                    <a:pt x="3605629" y="805394"/>
                  </a:lnTo>
                  <a:lnTo>
                    <a:pt x="3645816" y="793618"/>
                  </a:lnTo>
                  <a:lnTo>
                    <a:pt x="3687398" y="780923"/>
                  </a:lnTo>
                  <a:lnTo>
                    <a:pt x="3730184" y="767238"/>
                  </a:lnTo>
                  <a:lnTo>
                    <a:pt x="3773988" y="752493"/>
                  </a:lnTo>
                  <a:lnTo>
                    <a:pt x="3818622" y="736616"/>
                  </a:lnTo>
                  <a:lnTo>
                    <a:pt x="3863899" y="719537"/>
                  </a:lnTo>
                  <a:lnTo>
                    <a:pt x="3909629" y="701186"/>
                  </a:lnTo>
                  <a:lnTo>
                    <a:pt x="3955625" y="681491"/>
                  </a:lnTo>
                  <a:lnTo>
                    <a:pt x="4001700" y="660382"/>
                  </a:lnTo>
                  <a:lnTo>
                    <a:pt x="4047666" y="637789"/>
                  </a:lnTo>
                  <a:lnTo>
                    <a:pt x="4093334" y="613640"/>
                  </a:lnTo>
                  <a:lnTo>
                    <a:pt x="4138518" y="587865"/>
                  </a:lnTo>
                  <a:lnTo>
                    <a:pt x="4183028" y="560393"/>
                  </a:lnTo>
                  <a:lnTo>
                    <a:pt x="4226678" y="531154"/>
                  </a:lnTo>
                  <a:lnTo>
                    <a:pt x="4269279" y="500076"/>
                  </a:lnTo>
                  <a:lnTo>
                    <a:pt x="4310643" y="467090"/>
                  </a:lnTo>
                  <a:lnTo>
                    <a:pt x="4350583" y="432124"/>
                  </a:lnTo>
                  <a:lnTo>
                    <a:pt x="4388911" y="395107"/>
                  </a:lnTo>
                  <a:lnTo>
                    <a:pt x="4425439" y="355970"/>
                  </a:lnTo>
                  <a:lnTo>
                    <a:pt x="4459980" y="314642"/>
                  </a:lnTo>
                  <a:lnTo>
                    <a:pt x="4492344" y="271051"/>
                  </a:lnTo>
                  <a:lnTo>
                    <a:pt x="4519946" y="229163"/>
                  </a:lnTo>
                  <a:lnTo>
                    <a:pt x="4544158" y="187579"/>
                  </a:lnTo>
                  <a:lnTo>
                    <a:pt x="4565082" y="146325"/>
                  </a:lnTo>
                  <a:lnTo>
                    <a:pt x="4582819" y="105431"/>
                  </a:lnTo>
                  <a:lnTo>
                    <a:pt x="4597471" y="64924"/>
                  </a:lnTo>
                  <a:lnTo>
                    <a:pt x="4530914" y="269029"/>
                  </a:lnTo>
                  <a:lnTo>
                    <a:pt x="4486241" y="331554"/>
                  </a:lnTo>
                  <a:lnTo>
                    <a:pt x="4452620" y="372159"/>
                  </a:lnTo>
                  <a:lnTo>
                    <a:pt x="4417163" y="410698"/>
                  </a:lnTo>
                  <a:lnTo>
                    <a:pt x="4380034" y="447236"/>
                  </a:lnTo>
                  <a:lnTo>
                    <a:pt x="4341398" y="481835"/>
                  </a:lnTo>
                  <a:lnTo>
                    <a:pt x="4301422" y="514560"/>
                  </a:lnTo>
                  <a:lnTo>
                    <a:pt x="4260269" y="545475"/>
                  </a:lnTo>
                  <a:lnTo>
                    <a:pt x="4218106" y="574642"/>
                  </a:lnTo>
                  <a:lnTo>
                    <a:pt x="4175097" y="602127"/>
                  </a:lnTo>
                  <a:lnTo>
                    <a:pt x="4131408" y="627992"/>
                  </a:lnTo>
                  <a:lnTo>
                    <a:pt x="4087204" y="652301"/>
                  </a:lnTo>
                  <a:lnTo>
                    <a:pt x="4042650" y="675119"/>
                  </a:lnTo>
                  <a:lnTo>
                    <a:pt x="3997912" y="696509"/>
                  </a:lnTo>
                  <a:lnTo>
                    <a:pt x="3953153" y="716535"/>
                  </a:lnTo>
                  <a:lnTo>
                    <a:pt x="3908541" y="735260"/>
                  </a:lnTo>
                  <a:lnTo>
                    <a:pt x="3864239" y="752749"/>
                  </a:lnTo>
                  <a:lnTo>
                    <a:pt x="3820414" y="769065"/>
                  </a:lnTo>
                  <a:lnTo>
                    <a:pt x="3777230" y="784271"/>
                  </a:lnTo>
                  <a:lnTo>
                    <a:pt x="3734852" y="798432"/>
                  </a:lnTo>
                  <a:lnTo>
                    <a:pt x="3693446" y="811612"/>
                  </a:lnTo>
                  <a:lnTo>
                    <a:pt x="3653177" y="823873"/>
                  </a:lnTo>
                  <a:lnTo>
                    <a:pt x="3614210" y="835281"/>
                  </a:lnTo>
                  <a:lnTo>
                    <a:pt x="3565553" y="849007"/>
                  </a:lnTo>
                  <a:lnTo>
                    <a:pt x="3516599" y="862393"/>
                  </a:lnTo>
                  <a:lnTo>
                    <a:pt x="3467589" y="875480"/>
                  </a:lnTo>
                  <a:lnTo>
                    <a:pt x="3272850" y="926456"/>
                  </a:lnTo>
                  <a:lnTo>
                    <a:pt x="3223943" y="939531"/>
                  </a:lnTo>
                  <a:lnTo>
                    <a:pt x="3175020" y="952936"/>
                  </a:lnTo>
                  <a:lnTo>
                    <a:pt x="3126143" y="966763"/>
                  </a:lnTo>
                  <a:lnTo>
                    <a:pt x="3077376" y="981104"/>
                  </a:lnTo>
                  <a:lnTo>
                    <a:pt x="3028783" y="996051"/>
                  </a:lnTo>
                  <a:lnTo>
                    <a:pt x="2980427" y="1011697"/>
                  </a:lnTo>
                  <a:lnTo>
                    <a:pt x="2932370" y="1028132"/>
                  </a:lnTo>
                  <a:lnTo>
                    <a:pt x="2884676" y="1045450"/>
                  </a:lnTo>
                  <a:lnTo>
                    <a:pt x="2837409" y="1063742"/>
                  </a:lnTo>
                  <a:lnTo>
                    <a:pt x="2790632" y="1083100"/>
                  </a:lnTo>
                  <a:lnTo>
                    <a:pt x="2744408" y="1103616"/>
                  </a:lnTo>
                  <a:lnTo>
                    <a:pt x="2698799" y="1125383"/>
                  </a:lnTo>
                  <a:lnTo>
                    <a:pt x="2653871" y="1148493"/>
                  </a:lnTo>
                  <a:lnTo>
                    <a:pt x="2609685" y="1173037"/>
                  </a:lnTo>
                  <a:lnTo>
                    <a:pt x="2565832" y="1199345"/>
                  </a:lnTo>
                  <a:lnTo>
                    <a:pt x="2522614" y="1227115"/>
                  </a:lnTo>
                  <a:lnTo>
                    <a:pt x="2479992" y="1256180"/>
                  </a:lnTo>
                  <a:lnTo>
                    <a:pt x="2437925" y="1286374"/>
                  </a:lnTo>
                  <a:lnTo>
                    <a:pt x="2396376" y="1317529"/>
                  </a:lnTo>
                  <a:lnTo>
                    <a:pt x="2355303" y="1349479"/>
                  </a:lnTo>
                  <a:lnTo>
                    <a:pt x="2314669" y="1382057"/>
                  </a:lnTo>
                  <a:lnTo>
                    <a:pt x="2274434" y="1415096"/>
                  </a:lnTo>
                  <a:lnTo>
                    <a:pt x="2037604" y="1615039"/>
                  </a:lnTo>
                  <a:lnTo>
                    <a:pt x="1997674" y="1647814"/>
                  </a:lnTo>
                  <a:lnTo>
                    <a:pt x="1957374" y="1680097"/>
                  </a:lnTo>
                  <a:lnTo>
                    <a:pt x="1916648" y="1711734"/>
                  </a:lnTo>
                  <a:lnTo>
                    <a:pt x="1875440" y="1742571"/>
                  </a:lnTo>
                  <a:lnTo>
                    <a:pt x="1833695" y="1772454"/>
                  </a:lnTo>
                  <a:lnTo>
                    <a:pt x="1791357" y="1801229"/>
                  </a:lnTo>
                  <a:lnTo>
                    <a:pt x="1748371" y="1828741"/>
                  </a:lnTo>
                  <a:lnTo>
                    <a:pt x="1704680" y="1854836"/>
                  </a:lnTo>
                  <a:lnTo>
                    <a:pt x="1660230" y="1879360"/>
                  </a:lnTo>
                  <a:lnTo>
                    <a:pt x="1614964" y="1902159"/>
                  </a:lnTo>
                  <a:lnTo>
                    <a:pt x="1568827" y="1923079"/>
                  </a:lnTo>
                  <a:lnTo>
                    <a:pt x="1521763" y="1941966"/>
                  </a:lnTo>
                  <a:lnTo>
                    <a:pt x="1473717" y="1958664"/>
                  </a:lnTo>
                  <a:lnTo>
                    <a:pt x="1424634" y="1973021"/>
                  </a:lnTo>
                  <a:lnTo>
                    <a:pt x="1374456" y="1984882"/>
                  </a:lnTo>
                  <a:lnTo>
                    <a:pt x="1321060" y="1994404"/>
                  </a:lnTo>
                  <a:lnTo>
                    <a:pt x="1267658" y="2000850"/>
                  </a:lnTo>
                  <a:lnTo>
                    <a:pt x="1214356" y="2004414"/>
                  </a:lnTo>
                  <a:lnTo>
                    <a:pt x="1161261" y="2005291"/>
                  </a:lnTo>
                  <a:lnTo>
                    <a:pt x="1108480" y="2003674"/>
                  </a:lnTo>
                  <a:lnTo>
                    <a:pt x="1056117" y="1999759"/>
                  </a:lnTo>
                  <a:lnTo>
                    <a:pt x="1004281" y="1993738"/>
                  </a:lnTo>
                  <a:lnTo>
                    <a:pt x="953077" y="1985806"/>
                  </a:lnTo>
                  <a:lnTo>
                    <a:pt x="902611" y="1976157"/>
                  </a:lnTo>
                  <a:lnTo>
                    <a:pt x="852990" y="1964986"/>
                  </a:lnTo>
                  <a:lnTo>
                    <a:pt x="804320" y="1952486"/>
                  </a:lnTo>
                  <a:lnTo>
                    <a:pt x="756707" y="1938852"/>
                  </a:lnTo>
                  <a:lnTo>
                    <a:pt x="710258" y="1924278"/>
                  </a:lnTo>
                  <a:lnTo>
                    <a:pt x="665079" y="1908957"/>
                  </a:lnTo>
                  <a:lnTo>
                    <a:pt x="621277" y="1893084"/>
                  </a:lnTo>
                  <a:lnTo>
                    <a:pt x="578957" y="1876854"/>
                  </a:lnTo>
                  <a:lnTo>
                    <a:pt x="538226" y="1860460"/>
                  </a:lnTo>
                  <a:lnTo>
                    <a:pt x="499191" y="1844096"/>
                  </a:lnTo>
                  <a:lnTo>
                    <a:pt x="461957" y="1827957"/>
                  </a:lnTo>
                  <a:lnTo>
                    <a:pt x="409073" y="1804211"/>
                  </a:lnTo>
                  <a:lnTo>
                    <a:pt x="357193" y="1779948"/>
                  </a:lnTo>
                  <a:lnTo>
                    <a:pt x="306321" y="1755171"/>
                  </a:lnTo>
                  <a:lnTo>
                    <a:pt x="256460" y="1729881"/>
                  </a:lnTo>
                  <a:lnTo>
                    <a:pt x="207615" y="1704083"/>
                  </a:lnTo>
                  <a:lnTo>
                    <a:pt x="159787" y="1677777"/>
                  </a:lnTo>
                  <a:lnTo>
                    <a:pt x="112980" y="1650967"/>
                  </a:lnTo>
                  <a:lnTo>
                    <a:pt x="67198" y="1623655"/>
                  </a:lnTo>
                  <a:lnTo>
                    <a:pt x="22443" y="1595843"/>
                  </a:lnTo>
                  <a:lnTo>
                    <a:pt x="0" y="1581312"/>
                  </a:lnTo>
                  <a:lnTo>
                    <a:pt x="0" y="1544329"/>
                  </a:lnTo>
                  <a:close/>
                </a:path>
              </a:pathLst>
            </a:custGeom>
            <a:solidFill>
              <a:srgbClr val="E7AF60"/>
            </a:solidFill>
          </p:spPr>
          <p:txBody>
            <a:bodyPr wrap="square" lIns="0" tIns="0" rIns="0" bIns="0" rtlCol="0"/>
            <a:lstStyle/>
            <a:p>
              <a:endParaRPr/>
            </a:p>
          </p:txBody>
        </p:sp>
      </p:grpSp>
      <p:grpSp>
        <p:nvGrpSpPr>
          <p:cNvPr id="8" name="object 8"/>
          <p:cNvGrpSpPr/>
          <p:nvPr/>
        </p:nvGrpSpPr>
        <p:grpSpPr>
          <a:xfrm>
            <a:off x="1028700" y="9435488"/>
            <a:ext cx="3065780" cy="752475"/>
            <a:chOff x="1028700" y="9435488"/>
            <a:chExt cx="3065780" cy="752475"/>
          </a:xfrm>
        </p:grpSpPr>
        <p:pic>
          <p:nvPicPr>
            <p:cNvPr id="9" name="object 9"/>
            <p:cNvPicPr/>
            <p:nvPr/>
          </p:nvPicPr>
          <p:blipFill>
            <a:blip r:embed="rId2" cstate="print"/>
            <a:stretch>
              <a:fillRect/>
            </a:stretch>
          </p:blipFill>
          <p:spPr>
            <a:xfrm>
              <a:off x="1028700" y="9435488"/>
              <a:ext cx="1571624" cy="752474"/>
            </a:xfrm>
            <a:prstGeom prst="rect">
              <a:avLst/>
            </a:prstGeom>
          </p:spPr>
        </p:pic>
        <p:pic>
          <p:nvPicPr>
            <p:cNvPr id="10" name="object 10"/>
            <p:cNvPicPr/>
            <p:nvPr/>
          </p:nvPicPr>
          <p:blipFill>
            <a:blip r:embed="rId3" cstate="print"/>
            <a:stretch>
              <a:fillRect/>
            </a:stretch>
          </p:blipFill>
          <p:spPr>
            <a:xfrm>
              <a:off x="2599053" y="9736198"/>
              <a:ext cx="1495424" cy="304799"/>
            </a:xfrm>
            <a:prstGeom prst="rect">
              <a:avLst/>
            </a:prstGeom>
          </p:spPr>
        </p:pic>
      </p:grpSp>
      <p:sp>
        <p:nvSpPr>
          <p:cNvPr id="11" name="object 11"/>
          <p:cNvSpPr txBox="1">
            <a:spLocks noGrp="1"/>
          </p:cNvSpPr>
          <p:nvPr>
            <p:ph type="title"/>
          </p:nvPr>
        </p:nvSpPr>
        <p:spPr>
          <a:xfrm>
            <a:off x="2895600" y="293475"/>
            <a:ext cx="13716000" cy="443711"/>
          </a:xfrm>
          <a:prstGeom prst="rect">
            <a:avLst/>
          </a:prstGeom>
        </p:spPr>
        <p:txBody>
          <a:bodyPr vert="horz" wrap="square" lIns="0" tIns="12700" rIns="0" bIns="0" rtlCol="0">
            <a:spAutoFit/>
          </a:bodyPr>
          <a:lstStyle/>
          <a:p>
            <a:pPr marL="12700" algn="ctr">
              <a:lnSpc>
                <a:spcPct val="100000"/>
              </a:lnSpc>
              <a:spcBef>
                <a:spcPts val="100"/>
              </a:spcBef>
            </a:pPr>
            <a:r>
              <a:rPr lang="en-US" spc="315" dirty="0"/>
              <a:t>The learner is expected to imagine future scenarios</a:t>
            </a:r>
            <a:endParaRPr lang="en-US" dirty="0"/>
          </a:p>
        </p:txBody>
      </p:sp>
      <p:sp>
        <p:nvSpPr>
          <p:cNvPr id="12" name="object 12"/>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2" name="Prostokąt 1">
            <a:extLst>
              <a:ext uri="{FF2B5EF4-FFF2-40B4-BE49-F238E27FC236}">
                <a16:creationId xmlns:a16="http://schemas.microsoft.com/office/drawing/2014/main" id="{BE66F7CB-57B3-467B-8407-522FEFCD8081}"/>
              </a:ext>
            </a:extLst>
          </p:cNvPr>
          <p:cNvSpPr/>
          <p:nvPr/>
        </p:nvSpPr>
        <p:spPr>
          <a:xfrm>
            <a:off x="1676400" y="3032738"/>
            <a:ext cx="15087600" cy="1231106"/>
          </a:xfrm>
          <a:prstGeom prst="rect">
            <a:avLst/>
          </a:prstGeom>
        </p:spPr>
        <p:txBody>
          <a:bodyPr wrap="square">
            <a:spAutoFit/>
          </a:bodyPr>
          <a:lstStyle/>
          <a:p>
            <a:endParaRPr lang="pl-PL" sz="2800" dirty="0"/>
          </a:p>
          <a:p>
            <a:endParaRPr lang="pl-PL" sz="2800" dirty="0"/>
          </a:p>
          <a:p>
            <a:endParaRPr lang="pl-PL" dirty="0"/>
          </a:p>
        </p:txBody>
      </p:sp>
      <p:sp>
        <p:nvSpPr>
          <p:cNvPr id="13" name="Prostokąt 12">
            <a:extLst>
              <a:ext uri="{FF2B5EF4-FFF2-40B4-BE49-F238E27FC236}">
                <a16:creationId xmlns:a16="http://schemas.microsoft.com/office/drawing/2014/main" id="{CF76175C-01ED-4A80-9EDA-E0DCB6044722}"/>
              </a:ext>
            </a:extLst>
          </p:cNvPr>
          <p:cNvSpPr/>
          <p:nvPr/>
        </p:nvSpPr>
        <p:spPr>
          <a:xfrm>
            <a:off x="2895600" y="1523939"/>
            <a:ext cx="13162055" cy="954107"/>
          </a:xfrm>
          <a:prstGeom prst="rect">
            <a:avLst/>
          </a:prstGeom>
        </p:spPr>
        <p:txBody>
          <a:bodyPr wrap="square">
            <a:spAutoFit/>
          </a:bodyPr>
          <a:lstStyle/>
          <a:p>
            <a:pPr algn="ctr"/>
            <a:r>
              <a:rPr lang="en-US" sz="2800" b="1" dirty="0"/>
              <a:t>Indication of the spheres that make up the structure of a given scenario and the factors that characterize them</a:t>
            </a:r>
            <a:endParaRPr lang="pl-PL" sz="2800" b="1" dirty="0"/>
          </a:p>
        </p:txBody>
      </p:sp>
    </p:spTree>
    <p:extLst>
      <p:ext uri="{BB962C8B-B14F-4D97-AF65-F5344CB8AC3E}">
        <p14:creationId xmlns:p14="http://schemas.microsoft.com/office/powerpoint/2010/main" val="1555264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447800" y="1257300"/>
            <a:ext cx="15543401" cy="7543800"/>
          </a:xfrm>
          <a:custGeom>
            <a:avLst/>
            <a:gdLst/>
            <a:ahLst/>
            <a:cxnLst/>
            <a:rect l="l" t="t" r="r" b="b"/>
            <a:pathLst>
              <a:path w="9029700" h="3695700">
                <a:moveTo>
                  <a:pt x="8858976" y="3695699"/>
                </a:moveTo>
                <a:lnTo>
                  <a:pt x="170690" y="3695699"/>
                </a:lnTo>
                <a:lnTo>
                  <a:pt x="125202" y="3689627"/>
                </a:lnTo>
                <a:lnTo>
                  <a:pt x="84397" y="3672479"/>
                </a:lnTo>
                <a:lnTo>
                  <a:pt x="49873" y="3645854"/>
                </a:lnTo>
                <a:lnTo>
                  <a:pt x="23232" y="3611350"/>
                </a:lnTo>
                <a:lnTo>
                  <a:pt x="6074" y="3570568"/>
                </a:lnTo>
                <a:lnTo>
                  <a:pt x="0" y="3525106"/>
                </a:lnTo>
                <a:lnTo>
                  <a:pt x="0" y="170592"/>
                </a:lnTo>
                <a:lnTo>
                  <a:pt x="6074" y="125131"/>
                </a:lnTo>
                <a:lnTo>
                  <a:pt x="23232" y="84348"/>
                </a:lnTo>
                <a:lnTo>
                  <a:pt x="49873" y="49845"/>
                </a:lnTo>
                <a:lnTo>
                  <a:pt x="84397" y="23219"/>
                </a:lnTo>
                <a:lnTo>
                  <a:pt x="125202" y="6071"/>
                </a:lnTo>
                <a:lnTo>
                  <a:pt x="170690" y="0"/>
                </a:lnTo>
                <a:lnTo>
                  <a:pt x="8858976" y="0"/>
                </a:lnTo>
                <a:lnTo>
                  <a:pt x="8904464" y="6071"/>
                </a:lnTo>
                <a:lnTo>
                  <a:pt x="8945269" y="23219"/>
                </a:lnTo>
                <a:lnTo>
                  <a:pt x="8979793" y="49845"/>
                </a:lnTo>
                <a:lnTo>
                  <a:pt x="9006434" y="84348"/>
                </a:lnTo>
                <a:lnTo>
                  <a:pt x="9023592" y="125131"/>
                </a:lnTo>
                <a:lnTo>
                  <a:pt x="9029667" y="170592"/>
                </a:lnTo>
                <a:lnTo>
                  <a:pt x="9029667" y="3525106"/>
                </a:lnTo>
                <a:lnTo>
                  <a:pt x="9023592" y="3570568"/>
                </a:lnTo>
                <a:lnTo>
                  <a:pt x="9006434" y="3611350"/>
                </a:lnTo>
                <a:lnTo>
                  <a:pt x="8979793" y="3645854"/>
                </a:lnTo>
                <a:lnTo>
                  <a:pt x="8945269" y="3672479"/>
                </a:lnTo>
                <a:lnTo>
                  <a:pt x="8904464" y="3689627"/>
                </a:lnTo>
                <a:lnTo>
                  <a:pt x="8858976" y="3695699"/>
                </a:lnTo>
                <a:close/>
              </a:path>
            </a:pathLst>
          </a:custGeom>
          <a:solidFill>
            <a:srgbClr val="F1D0C7"/>
          </a:solidFill>
        </p:spPr>
        <p:txBody>
          <a:bodyPr wrap="square" lIns="0" tIns="0" rIns="0" bIns="0" rtlCol="0"/>
          <a:lstStyle/>
          <a:p>
            <a:pPr lvl="1" algn="ctr"/>
            <a:endParaRPr lang="pl-PL" sz="2800"/>
          </a:p>
          <a:p>
            <a:pPr lvl="1" algn="ctr"/>
            <a:endParaRPr lang="pl-PL" sz="2800"/>
          </a:p>
          <a:p>
            <a:pPr lvl="1" algn="ctr"/>
            <a:endParaRPr lang="pl-PL" sz="2800"/>
          </a:p>
          <a:p>
            <a:pPr lvl="1" algn="ctr"/>
            <a:endParaRPr lang="pl-PL" sz="2800"/>
          </a:p>
          <a:p>
            <a:pPr lvl="1"/>
            <a:r>
              <a:rPr lang="en-US" sz="2800"/>
              <a:t>For training purposes, i.e. to get acquainted with the logic of the method and the rules of building a scenario, about 5 factors are enough for each sphere. </a:t>
            </a:r>
            <a:endParaRPr lang="pl-PL" sz="2800"/>
          </a:p>
          <a:p>
            <a:pPr lvl="1"/>
            <a:endParaRPr lang="pl-PL" sz="2800" dirty="0"/>
          </a:p>
        </p:txBody>
      </p:sp>
      <p:grpSp>
        <p:nvGrpSpPr>
          <p:cNvPr id="5" name="object 5"/>
          <p:cNvGrpSpPr/>
          <p:nvPr/>
        </p:nvGrpSpPr>
        <p:grpSpPr>
          <a:xfrm>
            <a:off x="0" y="0"/>
            <a:ext cx="4646295" cy="2005330"/>
            <a:chOff x="0" y="0"/>
            <a:chExt cx="4646295" cy="2005330"/>
          </a:xfrm>
        </p:grpSpPr>
        <p:sp>
          <p:nvSpPr>
            <p:cNvPr id="6" name="object 6"/>
            <p:cNvSpPr/>
            <p:nvPr/>
          </p:nvSpPr>
          <p:spPr>
            <a:xfrm>
              <a:off x="0" y="0"/>
              <a:ext cx="3996054" cy="1984375"/>
            </a:xfrm>
            <a:custGeom>
              <a:avLst/>
              <a:gdLst/>
              <a:ahLst/>
              <a:cxnLst/>
              <a:rect l="l" t="t" r="r" b="b"/>
              <a:pathLst>
                <a:path w="3996054" h="1984375">
                  <a:moveTo>
                    <a:pt x="0" y="0"/>
                  </a:moveTo>
                  <a:lnTo>
                    <a:pt x="3995483" y="0"/>
                  </a:lnTo>
                  <a:lnTo>
                    <a:pt x="3994846" y="2782"/>
                  </a:lnTo>
                  <a:lnTo>
                    <a:pt x="3982837" y="50880"/>
                  </a:lnTo>
                  <a:lnTo>
                    <a:pt x="3969964" y="98779"/>
                  </a:lnTo>
                  <a:lnTo>
                    <a:pt x="3956296" y="146495"/>
                  </a:lnTo>
                  <a:lnTo>
                    <a:pt x="3941901" y="194044"/>
                  </a:lnTo>
                  <a:lnTo>
                    <a:pt x="3926849" y="241442"/>
                  </a:lnTo>
                  <a:lnTo>
                    <a:pt x="3911209" y="288706"/>
                  </a:lnTo>
                  <a:lnTo>
                    <a:pt x="3878438" y="382897"/>
                  </a:lnTo>
                  <a:lnTo>
                    <a:pt x="3702723" y="851388"/>
                  </a:lnTo>
                  <a:lnTo>
                    <a:pt x="3669069" y="945513"/>
                  </a:lnTo>
                  <a:lnTo>
                    <a:pt x="3652877" y="992735"/>
                  </a:lnTo>
                  <a:lnTo>
                    <a:pt x="3531445" y="1364394"/>
                  </a:lnTo>
                  <a:lnTo>
                    <a:pt x="3529696" y="1369289"/>
                  </a:lnTo>
                  <a:lnTo>
                    <a:pt x="3512134" y="1415393"/>
                  </a:lnTo>
                  <a:lnTo>
                    <a:pt x="3493496" y="1460802"/>
                  </a:lnTo>
                  <a:lnTo>
                    <a:pt x="3473607" y="1505362"/>
                  </a:lnTo>
                  <a:lnTo>
                    <a:pt x="3452292" y="1548916"/>
                  </a:lnTo>
                  <a:lnTo>
                    <a:pt x="3429375" y="1591312"/>
                  </a:lnTo>
                  <a:lnTo>
                    <a:pt x="3404683" y="1632394"/>
                  </a:lnTo>
                  <a:lnTo>
                    <a:pt x="3378039" y="1672007"/>
                  </a:lnTo>
                  <a:lnTo>
                    <a:pt x="3349269" y="1709997"/>
                  </a:lnTo>
                  <a:lnTo>
                    <a:pt x="3318198" y="1746209"/>
                  </a:lnTo>
                  <a:lnTo>
                    <a:pt x="3284651" y="1780489"/>
                  </a:lnTo>
                  <a:lnTo>
                    <a:pt x="3248452" y="1812682"/>
                  </a:lnTo>
                  <a:lnTo>
                    <a:pt x="3210871" y="1841616"/>
                  </a:lnTo>
                  <a:lnTo>
                    <a:pt x="3171864" y="1867523"/>
                  </a:lnTo>
                  <a:lnTo>
                    <a:pt x="3131528" y="1890510"/>
                  </a:lnTo>
                  <a:lnTo>
                    <a:pt x="3089963" y="1910687"/>
                  </a:lnTo>
                  <a:lnTo>
                    <a:pt x="3047265" y="1928162"/>
                  </a:lnTo>
                  <a:lnTo>
                    <a:pt x="3003532" y="1943044"/>
                  </a:lnTo>
                  <a:lnTo>
                    <a:pt x="2958861" y="1955442"/>
                  </a:lnTo>
                  <a:lnTo>
                    <a:pt x="2913352" y="1965463"/>
                  </a:lnTo>
                  <a:lnTo>
                    <a:pt x="2867100" y="1973216"/>
                  </a:lnTo>
                  <a:lnTo>
                    <a:pt x="2820205" y="1978811"/>
                  </a:lnTo>
                  <a:lnTo>
                    <a:pt x="2772763" y="1982356"/>
                  </a:lnTo>
                  <a:lnTo>
                    <a:pt x="2724873" y="1983958"/>
                  </a:lnTo>
                  <a:lnTo>
                    <a:pt x="2676631" y="1983728"/>
                  </a:lnTo>
                  <a:lnTo>
                    <a:pt x="2628137" y="1981773"/>
                  </a:lnTo>
                  <a:lnTo>
                    <a:pt x="2579487" y="1978202"/>
                  </a:lnTo>
                  <a:lnTo>
                    <a:pt x="2530779" y="1973124"/>
                  </a:lnTo>
                  <a:lnTo>
                    <a:pt x="2482112" y="1966647"/>
                  </a:lnTo>
                  <a:lnTo>
                    <a:pt x="2433582" y="1958880"/>
                  </a:lnTo>
                  <a:lnTo>
                    <a:pt x="2385287" y="1949931"/>
                  </a:lnTo>
                  <a:lnTo>
                    <a:pt x="2337326" y="1939909"/>
                  </a:lnTo>
                  <a:lnTo>
                    <a:pt x="2289795" y="1928923"/>
                  </a:lnTo>
                  <a:lnTo>
                    <a:pt x="2242793" y="1917081"/>
                  </a:lnTo>
                  <a:lnTo>
                    <a:pt x="2196417" y="1904491"/>
                  </a:lnTo>
                  <a:lnTo>
                    <a:pt x="2148234" y="1890720"/>
                  </a:lnTo>
                  <a:lnTo>
                    <a:pt x="2099943" y="1876538"/>
                  </a:lnTo>
                  <a:lnTo>
                    <a:pt x="2051550" y="1862092"/>
                  </a:lnTo>
                  <a:lnTo>
                    <a:pt x="2003063" y="1847530"/>
                  </a:lnTo>
                  <a:lnTo>
                    <a:pt x="1954489" y="1832999"/>
                  </a:lnTo>
                  <a:lnTo>
                    <a:pt x="1905834" y="1818646"/>
                  </a:lnTo>
                  <a:lnTo>
                    <a:pt x="1857104" y="1804619"/>
                  </a:lnTo>
                  <a:lnTo>
                    <a:pt x="1808308" y="1791066"/>
                  </a:lnTo>
                  <a:lnTo>
                    <a:pt x="1759452" y="1778134"/>
                  </a:lnTo>
                  <a:lnTo>
                    <a:pt x="1710542" y="1765970"/>
                  </a:lnTo>
                  <a:lnTo>
                    <a:pt x="1661585" y="1754721"/>
                  </a:lnTo>
                  <a:lnTo>
                    <a:pt x="1612589" y="1744536"/>
                  </a:lnTo>
                  <a:lnTo>
                    <a:pt x="1563560" y="1735561"/>
                  </a:lnTo>
                  <a:lnTo>
                    <a:pt x="1514504" y="1727945"/>
                  </a:lnTo>
                  <a:lnTo>
                    <a:pt x="1465429" y="1721834"/>
                  </a:lnTo>
                  <a:lnTo>
                    <a:pt x="1416341" y="1717376"/>
                  </a:lnTo>
                  <a:lnTo>
                    <a:pt x="1367248" y="1714718"/>
                  </a:lnTo>
                  <a:lnTo>
                    <a:pt x="1318156" y="1714008"/>
                  </a:lnTo>
                  <a:lnTo>
                    <a:pt x="1269071" y="1715394"/>
                  </a:lnTo>
                  <a:lnTo>
                    <a:pt x="1220002" y="1719022"/>
                  </a:lnTo>
                  <a:lnTo>
                    <a:pt x="1170953" y="1725041"/>
                  </a:lnTo>
                  <a:lnTo>
                    <a:pt x="1121933" y="1733597"/>
                  </a:lnTo>
                  <a:lnTo>
                    <a:pt x="1071580" y="1745120"/>
                  </a:lnTo>
                  <a:lnTo>
                    <a:pt x="1021811" y="1758913"/>
                  </a:lnTo>
                  <a:lnTo>
                    <a:pt x="972490" y="1774445"/>
                  </a:lnTo>
                  <a:lnTo>
                    <a:pt x="923483" y="1791181"/>
                  </a:lnTo>
                  <a:lnTo>
                    <a:pt x="825869" y="1826131"/>
                  </a:lnTo>
                  <a:lnTo>
                    <a:pt x="776991" y="1843276"/>
                  </a:lnTo>
                  <a:lnTo>
                    <a:pt x="727886" y="1859491"/>
                  </a:lnTo>
                  <a:lnTo>
                    <a:pt x="678417" y="1874241"/>
                  </a:lnTo>
                  <a:lnTo>
                    <a:pt x="628452" y="1886993"/>
                  </a:lnTo>
                  <a:lnTo>
                    <a:pt x="577852" y="1897212"/>
                  </a:lnTo>
                  <a:lnTo>
                    <a:pt x="530962" y="1903946"/>
                  </a:lnTo>
                  <a:lnTo>
                    <a:pt x="484244" y="1908020"/>
                  </a:lnTo>
                  <a:lnTo>
                    <a:pt x="437736" y="1909511"/>
                  </a:lnTo>
                  <a:lnTo>
                    <a:pt x="391475" y="1908493"/>
                  </a:lnTo>
                  <a:lnTo>
                    <a:pt x="345496" y="1905042"/>
                  </a:lnTo>
                  <a:lnTo>
                    <a:pt x="299837" y="1899232"/>
                  </a:lnTo>
                  <a:lnTo>
                    <a:pt x="254535" y="1891140"/>
                  </a:lnTo>
                  <a:lnTo>
                    <a:pt x="209626" y="1880840"/>
                  </a:lnTo>
                  <a:lnTo>
                    <a:pt x="165147" y="1868408"/>
                  </a:lnTo>
                  <a:lnTo>
                    <a:pt x="121134" y="1853919"/>
                  </a:lnTo>
                  <a:lnTo>
                    <a:pt x="77626" y="1837449"/>
                  </a:lnTo>
                  <a:lnTo>
                    <a:pt x="34657" y="1819072"/>
                  </a:lnTo>
                  <a:lnTo>
                    <a:pt x="0" y="1802550"/>
                  </a:lnTo>
                  <a:lnTo>
                    <a:pt x="0" y="0"/>
                  </a:lnTo>
                  <a:close/>
                </a:path>
                <a:path w="3996054" h="1984375">
                  <a:moveTo>
                    <a:pt x="3531445" y="1364394"/>
                  </a:moveTo>
                  <a:lnTo>
                    <a:pt x="3637199" y="1040086"/>
                  </a:lnTo>
                  <a:lnTo>
                    <a:pt x="3562292" y="1275614"/>
                  </a:lnTo>
                  <a:lnTo>
                    <a:pt x="3546357" y="1322644"/>
                  </a:lnTo>
                  <a:lnTo>
                    <a:pt x="3531445" y="1364394"/>
                  </a:lnTo>
                  <a:close/>
                </a:path>
              </a:pathLst>
            </a:custGeom>
            <a:solidFill>
              <a:srgbClr val="AF5737"/>
            </a:solidFill>
          </p:spPr>
          <p:txBody>
            <a:bodyPr wrap="square" lIns="0" tIns="0" rIns="0" bIns="0" rtlCol="0"/>
            <a:lstStyle/>
            <a:p>
              <a:endParaRPr/>
            </a:p>
          </p:txBody>
        </p:sp>
        <p:sp>
          <p:nvSpPr>
            <p:cNvPr id="7" name="object 7"/>
            <p:cNvSpPr/>
            <p:nvPr/>
          </p:nvSpPr>
          <p:spPr>
            <a:xfrm>
              <a:off x="0" y="0"/>
              <a:ext cx="4646295" cy="2005330"/>
            </a:xfrm>
            <a:custGeom>
              <a:avLst/>
              <a:gdLst/>
              <a:ahLst/>
              <a:cxnLst/>
              <a:rect l="l" t="t" r="r" b="b"/>
              <a:pathLst>
                <a:path w="4646295" h="2005330">
                  <a:moveTo>
                    <a:pt x="4614519" y="0"/>
                  </a:moveTo>
                  <a:lnTo>
                    <a:pt x="4646085" y="0"/>
                  </a:lnTo>
                  <a:lnTo>
                    <a:pt x="4636654" y="40161"/>
                  </a:lnTo>
                  <a:lnTo>
                    <a:pt x="4623996" y="81979"/>
                  </a:lnTo>
                  <a:lnTo>
                    <a:pt x="4608495" y="123717"/>
                  </a:lnTo>
                  <a:lnTo>
                    <a:pt x="4590142" y="165322"/>
                  </a:lnTo>
                  <a:lnTo>
                    <a:pt x="4568925" y="206742"/>
                  </a:lnTo>
                  <a:lnTo>
                    <a:pt x="4544835" y="247925"/>
                  </a:lnTo>
                  <a:lnTo>
                    <a:pt x="4530914" y="269029"/>
                  </a:lnTo>
                  <a:lnTo>
                    <a:pt x="4597471" y="64924"/>
                  </a:lnTo>
                  <a:lnTo>
                    <a:pt x="4611637" y="14732"/>
                  </a:lnTo>
                  <a:lnTo>
                    <a:pt x="4614519" y="0"/>
                  </a:lnTo>
                  <a:close/>
                </a:path>
                <a:path w="4646295" h="2005330">
                  <a:moveTo>
                    <a:pt x="0" y="1544329"/>
                  </a:moveTo>
                  <a:lnTo>
                    <a:pt x="39965" y="1570181"/>
                  </a:lnTo>
                  <a:lnTo>
                    <a:pt x="84196" y="1597644"/>
                  </a:lnTo>
                  <a:lnTo>
                    <a:pt x="129447" y="1624617"/>
                  </a:lnTo>
                  <a:lnTo>
                    <a:pt x="175715" y="1651098"/>
                  </a:lnTo>
                  <a:lnTo>
                    <a:pt x="222996" y="1677085"/>
                  </a:lnTo>
                  <a:lnTo>
                    <a:pt x="271288" y="1702575"/>
                  </a:lnTo>
                  <a:lnTo>
                    <a:pt x="320587" y="1727566"/>
                  </a:lnTo>
                  <a:lnTo>
                    <a:pt x="370889" y="1752055"/>
                  </a:lnTo>
                  <a:lnTo>
                    <a:pt x="422192" y="1776041"/>
                  </a:lnTo>
                  <a:lnTo>
                    <a:pt x="474492" y="1799520"/>
                  </a:lnTo>
                  <a:lnTo>
                    <a:pt x="511085" y="1815382"/>
                  </a:lnTo>
                  <a:lnTo>
                    <a:pt x="549442" y="1831467"/>
                  </a:lnTo>
                  <a:lnTo>
                    <a:pt x="589456" y="1847583"/>
                  </a:lnTo>
                  <a:lnTo>
                    <a:pt x="631020" y="1863541"/>
                  </a:lnTo>
                  <a:lnTo>
                    <a:pt x="674029" y="1879149"/>
                  </a:lnTo>
                  <a:lnTo>
                    <a:pt x="718375" y="1894219"/>
                  </a:lnTo>
                  <a:lnTo>
                    <a:pt x="763952" y="1908559"/>
                  </a:lnTo>
                  <a:lnTo>
                    <a:pt x="810654" y="1921979"/>
                  </a:lnTo>
                  <a:lnTo>
                    <a:pt x="858374" y="1934289"/>
                  </a:lnTo>
                  <a:lnTo>
                    <a:pt x="907005" y="1945299"/>
                  </a:lnTo>
                  <a:lnTo>
                    <a:pt x="956441" y="1954818"/>
                  </a:lnTo>
                  <a:lnTo>
                    <a:pt x="1006575" y="1962655"/>
                  </a:lnTo>
                  <a:lnTo>
                    <a:pt x="1057302" y="1968621"/>
                  </a:lnTo>
                  <a:lnTo>
                    <a:pt x="1108513" y="1972525"/>
                  </a:lnTo>
                  <a:lnTo>
                    <a:pt x="1160103" y="1974178"/>
                  </a:lnTo>
                  <a:lnTo>
                    <a:pt x="1211965" y="1973387"/>
                  </a:lnTo>
                  <a:lnTo>
                    <a:pt x="1263993" y="1969964"/>
                  </a:lnTo>
                  <a:lnTo>
                    <a:pt x="1316081" y="1963718"/>
                  </a:lnTo>
                  <a:lnTo>
                    <a:pt x="1368120" y="1954459"/>
                  </a:lnTo>
                  <a:lnTo>
                    <a:pt x="1416951" y="1942950"/>
                  </a:lnTo>
                  <a:lnTo>
                    <a:pt x="1464606" y="1929103"/>
                  </a:lnTo>
                  <a:lnTo>
                    <a:pt x="1511168" y="1913044"/>
                  </a:lnTo>
                  <a:lnTo>
                    <a:pt x="1556722" y="1894897"/>
                  </a:lnTo>
                  <a:lnTo>
                    <a:pt x="1601352" y="1874787"/>
                  </a:lnTo>
                  <a:lnTo>
                    <a:pt x="1645141" y="1852839"/>
                  </a:lnTo>
                  <a:lnTo>
                    <a:pt x="1688173" y="1829178"/>
                  </a:lnTo>
                  <a:lnTo>
                    <a:pt x="1730532" y="1803930"/>
                  </a:lnTo>
                  <a:lnTo>
                    <a:pt x="1772302" y="1777219"/>
                  </a:lnTo>
                  <a:lnTo>
                    <a:pt x="1813567" y="1749170"/>
                  </a:lnTo>
                  <a:lnTo>
                    <a:pt x="1854410" y="1719909"/>
                  </a:lnTo>
                  <a:lnTo>
                    <a:pt x="1894916" y="1689561"/>
                  </a:lnTo>
                  <a:lnTo>
                    <a:pt x="1935167" y="1658249"/>
                  </a:lnTo>
                  <a:lnTo>
                    <a:pt x="1975249" y="1626101"/>
                  </a:lnTo>
                  <a:lnTo>
                    <a:pt x="2015245" y="1593239"/>
                  </a:lnTo>
                  <a:lnTo>
                    <a:pt x="2255172" y="1390661"/>
                  </a:lnTo>
                  <a:lnTo>
                    <a:pt x="2295742" y="1357357"/>
                  </a:lnTo>
                  <a:lnTo>
                    <a:pt x="2336737" y="1324504"/>
                  </a:lnTo>
                  <a:lnTo>
                    <a:pt x="2378201" y="1292267"/>
                  </a:lnTo>
                  <a:lnTo>
                    <a:pt x="2420181" y="1260811"/>
                  </a:lnTo>
                  <a:lnTo>
                    <a:pt x="2462721" y="1230301"/>
                  </a:lnTo>
                  <a:lnTo>
                    <a:pt x="2505867" y="1200903"/>
                  </a:lnTo>
                  <a:lnTo>
                    <a:pt x="2549666" y="1172782"/>
                  </a:lnTo>
                  <a:lnTo>
                    <a:pt x="2594161" y="1146102"/>
                  </a:lnTo>
                  <a:lnTo>
                    <a:pt x="2639003" y="1121177"/>
                  </a:lnTo>
                  <a:lnTo>
                    <a:pt x="2684555" y="1097722"/>
                  </a:lnTo>
                  <a:lnTo>
                    <a:pt x="2730756" y="1075643"/>
                  </a:lnTo>
                  <a:lnTo>
                    <a:pt x="2777544" y="1054845"/>
                  </a:lnTo>
                  <a:lnTo>
                    <a:pt x="2824859" y="1035234"/>
                  </a:lnTo>
                  <a:lnTo>
                    <a:pt x="2872638" y="1016715"/>
                  </a:lnTo>
                  <a:lnTo>
                    <a:pt x="2920821" y="999194"/>
                  </a:lnTo>
                  <a:lnTo>
                    <a:pt x="2969346" y="982577"/>
                  </a:lnTo>
                  <a:lnTo>
                    <a:pt x="3018152" y="966769"/>
                  </a:lnTo>
                  <a:lnTo>
                    <a:pt x="3067179" y="951676"/>
                  </a:lnTo>
                  <a:lnTo>
                    <a:pt x="3116364" y="937203"/>
                  </a:lnTo>
                  <a:lnTo>
                    <a:pt x="3165647" y="923257"/>
                  </a:lnTo>
                  <a:lnTo>
                    <a:pt x="3214967" y="909742"/>
                  </a:lnTo>
                  <a:lnTo>
                    <a:pt x="3264261" y="896565"/>
                  </a:lnTo>
                  <a:lnTo>
                    <a:pt x="3459529" y="845453"/>
                  </a:lnTo>
                  <a:lnTo>
                    <a:pt x="3508391" y="832404"/>
                  </a:lnTo>
                  <a:lnTo>
                    <a:pt x="3557172" y="819064"/>
                  </a:lnTo>
                  <a:lnTo>
                    <a:pt x="3605629" y="805394"/>
                  </a:lnTo>
                  <a:lnTo>
                    <a:pt x="3645816" y="793618"/>
                  </a:lnTo>
                  <a:lnTo>
                    <a:pt x="3687398" y="780923"/>
                  </a:lnTo>
                  <a:lnTo>
                    <a:pt x="3730184" y="767238"/>
                  </a:lnTo>
                  <a:lnTo>
                    <a:pt x="3773988" y="752493"/>
                  </a:lnTo>
                  <a:lnTo>
                    <a:pt x="3818622" y="736616"/>
                  </a:lnTo>
                  <a:lnTo>
                    <a:pt x="3863899" y="719537"/>
                  </a:lnTo>
                  <a:lnTo>
                    <a:pt x="3909629" y="701186"/>
                  </a:lnTo>
                  <a:lnTo>
                    <a:pt x="3955625" y="681491"/>
                  </a:lnTo>
                  <a:lnTo>
                    <a:pt x="4001700" y="660382"/>
                  </a:lnTo>
                  <a:lnTo>
                    <a:pt x="4047666" y="637789"/>
                  </a:lnTo>
                  <a:lnTo>
                    <a:pt x="4093334" y="613640"/>
                  </a:lnTo>
                  <a:lnTo>
                    <a:pt x="4138518" y="587865"/>
                  </a:lnTo>
                  <a:lnTo>
                    <a:pt x="4183028" y="560393"/>
                  </a:lnTo>
                  <a:lnTo>
                    <a:pt x="4226678" y="531154"/>
                  </a:lnTo>
                  <a:lnTo>
                    <a:pt x="4269279" y="500076"/>
                  </a:lnTo>
                  <a:lnTo>
                    <a:pt x="4310643" y="467090"/>
                  </a:lnTo>
                  <a:lnTo>
                    <a:pt x="4350583" y="432124"/>
                  </a:lnTo>
                  <a:lnTo>
                    <a:pt x="4388911" y="395107"/>
                  </a:lnTo>
                  <a:lnTo>
                    <a:pt x="4425439" y="355970"/>
                  </a:lnTo>
                  <a:lnTo>
                    <a:pt x="4459980" y="314642"/>
                  </a:lnTo>
                  <a:lnTo>
                    <a:pt x="4492344" y="271051"/>
                  </a:lnTo>
                  <a:lnTo>
                    <a:pt x="4519946" y="229163"/>
                  </a:lnTo>
                  <a:lnTo>
                    <a:pt x="4544158" y="187579"/>
                  </a:lnTo>
                  <a:lnTo>
                    <a:pt x="4565082" y="146325"/>
                  </a:lnTo>
                  <a:lnTo>
                    <a:pt x="4582819" y="105431"/>
                  </a:lnTo>
                  <a:lnTo>
                    <a:pt x="4597471" y="64924"/>
                  </a:lnTo>
                  <a:lnTo>
                    <a:pt x="4530914" y="269029"/>
                  </a:lnTo>
                  <a:lnTo>
                    <a:pt x="4486241" y="331554"/>
                  </a:lnTo>
                  <a:lnTo>
                    <a:pt x="4452620" y="372159"/>
                  </a:lnTo>
                  <a:lnTo>
                    <a:pt x="4417163" y="410698"/>
                  </a:lnTo>
                  <a:lnTo>
                    <a:pt x="4380034" y="447236"/>
                  </a:lnTo>
                  <a:lnTo>
                    <a:pt x="4341398" y="481835"/>
                  </a:lnTo>
                  <a:lnTo>
                    <a:pt x="4301422" y="514560"/>
                  </a:lnTo>
                  <a:lnTo>
                    <a:pt x="4260269" y="545475"/>
                  </a:lnTo>
                  <a:lnTo>
                    <a:pt x="4218106" y="574642"/>
                  </a:lnTo>
                  <a:lnTo>
                    <a:pt x="4175097" y="602127"/>
                  </a:lnTo>
                  <a:lnTo>
                    <a:pt x="4131408" y="627992"/>
                  </a:lnTo>
                  <a:lnTo>
                    <a:pt x="4087204" y="652301"/>
                  </a:lnTo>
                  <a:lnTo>
                    <a:pt x="4042650" y="675119"/>
                  </a:lnTo>
                  <a:lnTo>
                    <a:pt x="3997912" y="696509"/>
                  </a:lnTo>
                  <a:lnTo>
                    <a:pt x="3953153" y="716535"/>
                  </a:lnTo>
                  <a:lnTo>
                    <a:pt x="3908541" y="735260"/>
                  </a:lnTo>
                  <a:lnTo>
                    <a:pt x="3864239" y="752749"/>
                  </a:lnTo>
                  <a:lnTo>
                    <a:pt x="3820414" y="769065"/>
                  </a:lnTo>
                  <a:lnTo>
                    <a:pt x="3777230" y="784271"/>
                  </a:lnTo>
                  <a:lnTo>
                    <a:pt x="3734852" y="798432"/>
                  </a:lnTo>
                  <a:lnTo>
                    <a:pt x="3693446" y="811612"/>
                  </a:lnTo>
                  <a:lnTo>
                    <a:pt x="3653177" y="823873"/>
                  </a:lnTo>
                  <a:lnTo>
                    <a:pt x="3614210" y="835281"/>
                  </a:lnTo>
                  <a:lnTo>
                    <a:pt x="3565553" y="849007"/>
                  </a:lnTo>
                  <a:lnTo>
                    <a:pt x="3516599" y="862393"/>
                  </a:lnTo>
                  <a:lnTo>
                    <a:pt x="3467589" y="875480"/>
                  </a:lnTo>
                  <a:lnTo>
                    <a:pt x="3272850" y="926456"/>
                  </a:lnTo>
                  <a:lnTo>
                    <a:pt x="3223943" y="939531"/>
                  </a:lnTo>
                  <a:lnTo>
                    <a:pt x="3175020" y="952936"/>
                  </a:lnTo>
                  <a:lnTo>
                    <a:pt x="3126143" y="966763"/>
                  </a:lnTo>
                  <a:lnTo>
                    <a:pt x="3077376" y="981104"/>
                  </a:lnTo>
                  <a:lnTo>
                    <a:pt x="3028783" y="996051"/>
                  </a:lnTo>
                  <a:lnTo>
                    <a:pt x="2980427" y="1011697"/>
                  </a:lnTo>
                  <a:lnTo>
                    <a:pt x="2932370" y="1028132"/>
                  </a:lnTo>
                  <a:lnTo>
                    <a:pt x="2884676" y="1045450"/>
                  </a:lnTo>
                  <a:lnTo>
                    <a:pt x="2837409" y="1063742"/>
                  </a:lnTo>
                  <a:lnTo>
                    <a:pt x="2790632" y="1083100"/>
                  </a:lnTo>
                  <a:lnTo>
                    <a:pt x="2744408" y="1103616"/>
                  </a:lnTo>
                  <a:lnTo>
                    <a:pt x="2698799" y="1125383"/>
                  </a:lnTo>
                  <a:lnTo>
                    <a:pt x="2653871" y="1148493"/>
                  </a:lnTo>
                  <a:lnTo>
                    <a:pt x="2609685" y="1173037"/>
                  </a:lnTo>
                  <a:lnTo>
                    <a:pt x="2565832" y="1199345"/>
                  </a:lnTo>
                  <a:lnTo>
                    <a:pt x="2522614" y="1227115"/>
                  </a:lnTo>
                  <a:lnTo>
                    <a:pt x="2479992" y="1256180"/>
                  </a:lnTo>
                  <a:lnTo>
                    <a:pt x="2437925" y="1286374"/>
                  </a:lnTo>
                  <a:lnTo>
                    <a:pt x="2396376" y="1317529"/>
                  </a:lnTo>
                  <a:lnTo>
                    <a:pt x="2355303" y="1349479"/>
                  </a:lnTo>
                  <a:lnTo>
                    <a:pt x="2314669" y="1382057"/>
                  </a:lnTo>
                  <a:lnTo>
                    <a:pt x="2274434" y="1415096"/>
                  </a:lnTo>
                  <a:lnTo>
                    <a:pt x="2037604" y="1615039"/>
                  </a:lnTo>
                  <a:lnTo>
                    <a:pt x="1997674" y="1647814"/>
                  </a:lnTo>
                  <a:lnTo>
                    <a:pt x="1957374" y="1680097"/>
                  </a:lnTo>
                  <a:lnTo>
                    <a:pt x="1916648" y="1711734"/>
                  </a:lnTo>
                  <a:lnTo>
                    <a:pt x="1875440" y="1742571"/>
                  </a:lnTo>
                  <a:lnTo>
                    <a:pt x="1833695" y="1772454"/>
                  </a:lnTo>
                  <a:lnTo>
                    <a:pt x="1791357" y="1801229"/>
                  </a:lnTo>
                  <a:lnTo>
                    <a:pt x="1748371" y="1828741"/>
                  </a:lnTo>
                  <a:lnTo>
                    <a:pt x="1704680" y="1854836"/>
                  </a:lnTo>
                  <a:lnTo>
                    <a:pt x="1660230" y="1879360"/>
                  </a:lnTo>
                  <a:lnTo>
                    <a:pt x="1614964" y="1902159"/>
                  </a:lnTo>
                  <a:lnTo>
                    <a:pt x="1568827" y="1923079"/>
                  </a:lnTo>
                  <a:lnTo>
                    <a:pt x="1521763" y="1941966"/>
                  </a:lnTo>
                  <a:lnTo>
                    <a:pt x="1473717" y="1958664"/>
                  </a:lnTo>
                  <a:lnTo>
                    <a:pt x="1424634" y="1973021"/>
                  </a:lnTo>
                  <a:lnTo>
                    <a:pt x="1374456" y="1984882"/>
                  </a:lnTo>
                  <a:lnTo>
                    <a:pt x="1321060" y="1994404"/>
                  </a:lnTo>
                  <a:lnTo>
                    <a:pt x="1267658" y="2000850"/>
                  </a:lnTo>
                  <a:lnTo>
                    <a:pt x="1214356" y="2004414"/>
                  </a:lnTo>
                  <a:lnTo>
                    <a:pt x="1161261" y="2005291"/>
                  </a:lnTo>
                  <a:lnTo>
                    <a:pt x="1108480" y="2003674"/>
                  </a:lnTo>
                  <a:lnTo>
                    <a:pt x="1056117" y="1999759"/>
                  </a:lnTo>
                  <a:lnTo>
                    <a:pt x="1004281" y="1993738"/>
                  </a:lnTo>
                  <a:lnTo>
                    <a:pt x="953077" y="1985806"/>
                  </a:lnTo>
                  <a:lnTo>
                    <a:pt x="902611" y="1976157"/>
                  </a:lnTo>
                  <a:lnTo>
                    <a:pt x="852990" y="1964986"/>
                  </a:lnTo>
                  <a:lnTo>
                    <a:pt x="804320" y="1952486"/>
                  </a:lnTo>
                  <a:lnTo>
                    <a:pt x="756707" y="1938852"/>
                  </a:lnTo>
                  <a:lnTo>
                    <a:pt x="710258" y="1924278"/>
                  </a:lnTo>
                  <a:lnTo>
                    <a:pt x="665079" y="1908957"/>
                  </a:lnTo>
                  <a:lnTo>
                    <a:pt x="621277" y="1893084"/>
                  </a:lnTo>
                  <a:lnTo>
                    <a:pt x="578957" y="1876854"/>
                  </a:lnTo>
                  <a:lnTo>
                    <a:pt x="538226" y="1860460"/>
                  </a:lnTo>
                  <a:lnTo>
                    <a:pt x="499191" y="1844096"/>
                  </a:lnTo>
                  <a:lnTo>
                    <a:pt x="461957" y="1827957"/>
                  </a:lnTo>
                  <a:lnTo>
                    <a:pt x="409073" y="1804211"/>
                  </a:lnTo>
                  <a:lnTo>
                    <a:pt x="357193" y="1779948"/>
                  </a:lnTo>
                  <a:lnTo>
                    <a:pt x="306321" y="1755171"/>
                  </a:lnTo>
                  <a:lnTo>
                    <a:pt x="256460" y="1729881"/>
                  </a:lnTo>
                  <a:lnTo>
                    <a:pt x="207615" y="1704083"/>
                  </a:lnTo>
                  <a:lnTo>
                    <a:pt x="159787" y="1677777"/>
                  </a:lnTo>
                  <a:lnTo>
                    <a:pt x="112980" y="1650967"/>
                  </a:lnTo>
                  <a:lnTo>
                    <a:pt x="67198" y="1623655"/>
                  </a:lnTo>
                  <a:lnTo>
                    <a:pt x="22443" y="1595843"/>
                  </a:lnTo>
                  <a:lnTo>
                    <a:pt x="0" y="1581312"/>
                  </a:lnTo>
                  <a:lnTo>
                    <a:pt x="0" y="1544329"/>
                  </a:lnTo>
                  <a:close/>
                </a:path>
              </a:pathLst>
            </a:custGeom>
            <a:solidFill>
              <a:srgbClr val="E7AF60"/>
            </a:solidFill>
          </p:spPr>
          <p:txBody>
            <a:bodyPr wrap="square" lIns="0" tIns="0" rIns="0" bIns="0" rtlCol="0"/>
            <a:lstStyle/>
            <a:p>
              <a:endParaRPr/>
            </a:p>
          </p:txBody>
        </p:sp>
      </p:grpSp>
      <p:grpSp>
        <p:nvGrpSpPr>
          <p:cNvPr id="8" name="object 8"/>
          <p:cNvGrpSpPr/>
          <p:nvPr/>
        </p:nvGrpSpPr>
        <p:grpSpPr>
          <a:xfrm>
            <a:off x="1028700" y="9435488"/>
            <a:ext cx="3065780" cy="752475"/>
            <a:chOff x="1028700" y="9435488"/>
            <a:chExt cx="3065780" cy="752475"/>
          </a:xfrm>
        </p:grpSpPr>
        <p:pic>
          <p:nvPicPr>
            <p:cNvPr id="9" name="object 9"/>
            <p:cNvPicPr/>
            <p:nvPr/>
          </p:nvPicPr>
          <p:blipFill>
            <a:blip r:embed="rId2" cstate="print"/>
            <a:stretch>
              <a:fillRect/>
            </a:stretch>
          </p:blipFill>
          <p:spPr>
            <a:xfrm>
              <a:off x="1028700" y="9435488"/>
              <a:ext cx="1571624" cy="752474"/>
            </a:xfrm>
            <a:prstGeom prst="rect">
              <a:avLst/>
            </a:prstGeom>
          </p:spPr>
        </p:pic>
        <p:pic>
          <p:nvPicPr>
            <p:cNvPr id="10" name="object 10"/>
            <p:cNvPicPr/>
            <p:nvPr/>
          </p:nvPicPr>
          <p:blipFill>
            <a:blip r:embed="rId3" cstate="print"/>
            <a:stretch>
              <a:fillRect/>
            </a:stretch>
          </p:blipFill>
          <p:spPr>
            <a:xfrm>
              <a:off x="2599053" y="9736198"/>
              <a:ext cx="1495424" cy="304799"/>
            </a:xfrm>
            <a:prstGeom prst="rect">
              <a:avLst/>
            </a:prstGeom>
          </p:spPr>
        </p:pic>
      </p:grpSp>
      <p:sp>
        <p:nvSpPr>
          <p:cNvPr id="11" name="object 11"/>
          <p:cNvSpPr txBox="1">
            <a:spLocks noGrp="1"/>
          </p:cNvSpPr>
          <p:nvPr>
            <p:ph type="title"/>
          </p:nvPr>
        </p:nvSpPr>
        <p:spPr>
          <a:xfrm>
            <a:off x="2895600" y="293475"/>
            <a:ext cx="13716000" cy="443711"/>
          </a:xfrm>
          <a:prstGeom prst="rect">
            <a:avLst/>
          </a:prstGeom>
        </p:spPr>
        <p:txBody>
          <a:bodyPr vert="horz" wrap="square" lIns="0" tIns="12700" rIns="0" bIns="0" rtlCol="0">
            <a:spAutoFit/>
          </a:bodyPr>
          <a:lstStyle/>
          <a:p>
            <a:pPr marL="12700" algn="ctr">
              <a:lnSpc>
                <a:spcPct val="100000"/>
              </a:lnSpc>
              <a:spcBef>
                <a:spcPts val="100"/>
              </a:spcBef>
            </a:pPr>
            <a:r>
              <a:rPr lang="en-US" spc="315" dirty="0"/>
              <a:t>The learner is expected to imagine future scenarios</a:t>
            </a:r>
            <a:endParaRPr lang="en-US" dirty="0"/>
          </a:p>
        </p:txBody>
      </p:sp>
      <p:sp>
        <p:nvSpPr>
          <p:cNvPr id="12" name="object 12"/>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2" name="Prostokąt 1">
            <a:extLst>
              <a:ext uri="{FF2B5EF4-FFF2-40B4-BE49-F238E27FC236}">
                <a16:creationId xmlns:a16="http://schemas.microsoft.com/office/drawing/2014/main" id="{BE66F7CB-57B3-467B-8407-522FEFCD8081}"/>
              </a:ext>
            </a:extLst>
          </p:cNvPr>
          <p:cNvSpPr/>
          <p:nvPr/>
        </p:nvSpPr>
        <p:spPr>
          <a:xfrm>
            <a:off x="1676400" y="3032738"/>
            <a:ext cx="15087600" cy="1231106"/>
          </a:xfrm>
          <a:prstGeom prst="rect">
            <a:avLst/>
          </a:prstGeom>
        </p:spPr>
        <p:txBody>
          <a:bodyPr wrap="square">
            <a:spAutoFit/>
          </a:bodyPr>
          <a:lstStyle/>
          <a:p>
            <a:endParaRPr lang="pl-PL" sz="2800" dirty="0"/>
          </a:p>
          <a:p>
            <a:endParaRPr lang="pl-PL" sz="2800" dirty="0"/>
          </a:p>
          <a:p>
            <a:endParaRPr lang="pl-PL" dirty="0"/>
          </a:p>
        </p:txBody>
      </p:sp>
      <p:sp>
        <p:nvSpPr>
          <p:cNvPr id="13" name="Prostokąt 12">
            <a:extLst>
              <a:ext uri="{FF2B5EF4-FFF2-40B4-BE49-F238E27FC236}">
                <a16:creationId xmlns:a16="http://schemas.microsoft.com/office/drawing/2014/main" id="{CF76175C-01ED-4A80-9EDA-E0DCB6044722}"/>
              </a:ext>
            </a:extLst>
          </p:cNvPr>
          <p:cNvSpPr/>
          <p:nvPr/>
        </p:nvSpPr>
        <p:spPr>
          <a:xfrm>
            <a:off x="2895600" y="1523939"/>
            <a:ext cx="13162055" cy="954107"/>
          </a:xfrm>
          <a:prstGeom prst="rect">
            <a:avLst/>
          </a:prstGeom>
        </p:spPr>
        <p:txBody>
          <a:bodyPr wrap="square">
            <a:spAutoFit/>
          </a:bodyPr>
          <a:lstStyle/>
          <a:p>
            <a:pPr algn="ctr"/>
            <a:r>
              <a:rPr lang="en-US" sz="2800" b="1" dirty="0"/>
              <a:t>Indication of the spheres that make up the structure of a given scenario and the factors that characterize them</a:t>
            </a:r>
            <a:endParaRPr lang="pl-PL" sz="2800" b="1" dirty="0"/>
          </a:p>
        </p:txBody>
      </p:sp>
      <p:pic>
        <p:nvPicPr>
          <p:cNvPr id="4" name="Obraz 3">
            <a:extLst>
              <a:ext uri="{FF2B5EF4-FFF2-40B4-BE49-F238E27FC236}">
                <a16:creationId xmlns:a16="http://schemas.microsoft.com/office/drawing/2014/main" id="{77700763-2716-44E8-90B7-531846E9496B}"/>
              </a:ext>
            </a:extLst>
          </p:cNvPr>
          <p:cNvPicPr>
            <a:picLocks noChangeAspect="1"/>
          </p:cNvPicPr>
          <p:nvPr/>
        </p:nvPicPr>
        <p:blipFill>
          <a:blip r:embed="rId4"/>
          <a:stretch>
            <a:fillRect/>
          </a:stretch>
        </p:blipFill>
        <p:spPr>
          <a:xfrm>
            <a:off x="3734749" y="5012740"/>
            <a:ext cx="10969501" cy="3464053"/>
          </a:xfrm>
          <a:prstGeom prst="rect">
            <a:avLst/>
          </a:prstGeom>
        </p:spPr>
      </p:pic>
      <p:sp>
        <p:nvSpPr>
          <p:cNvPr id="14" name="Prostokąt 13">
            <a:extLst>
              <a:ext uri="{FF2B5EF4-FFF2-40B4-BE49-F238E27FC236}">
                <a16:creationId xmlns:a16="http://schemas.microsoft.com/office/drawing/2014/main" id="{9C6BBA4E-000F-4634-94B6-5C5F4FFFC1EB}"/>
              </a:ext>
            </a:extLst>
          </p:cNvPr>
          <p:cNvSpPr/>
          <p:nvPr/>
        </p:nvSpPr>
        <p:spPr>
          <a:xfrm>
            <a:off x="3693883" y="4226949"/>
            <a:ext cx="1511889" cy="523220"/>
          </a:xfrm>
          <a:prstGeom prst="rect">
            <a:avLst/>
          </a:prstGeom>
        </p:spPr>
        <p:txBody>
          <a:bodyPr wrap="none">
            <a:spAutoFit/>
          </a:bodyPr>
          <a:lstStyle/>
          <a:p>
            <a:r>
              <a:rPr lang="pl-PL" sz="2800" dirty="0" err="1"/>
              <a:t>Example</a:t>
            </a:r>
            <a:r>
              <a:rPr lang="pl-PL" sz="2800" dirty="0"/>
              <a:t>:</a:t>
            </a:r>
          </a:p>
        </p:txBody>
      </p:sp>
    </p:spTree>
    <p:extLst>
      <p:ext uri="{BB962C8B-B14F-4D97-AF65-F5344CB8AC3E}">
        <p14:creationId xmlns:p14="http://schemas.microsoft.com/office/powerpoint/2010/main" val="3545052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447800" y="1257300"/>
            <a:ext cx="15543401" cy="7543800"/>
          </a:xfrm>
          <a:custGeom>
            <a:avLst/>
            <a:gdLst/>
            <a:ahLst/>
            <a:cxnLst/>
            <a:rect l="l" t="t" r="r" b="b"/>
            <a:pathLst>
              <a:path w="9029700" h="3695700">
                <a:moveTo>
                  <a:pt x="8858976" y="3695699"/>
                </a:moveTo>
                <a:lnTo>
                  <a:pt x="170690" y="3695699"/>
                </a:lnTo>
                <a:lnTo>
                  <a:pt x="125202" y="3689627"/>
                </a:lnTo>
                <a:lnTo>
                  <a:pt x="84397" y="3672479"/>
                </a:lnTo>
                <a:lnTo>
                  <a:pt x="49873" y="3645854"/>
                </a:lnTo>
                <a:lnTo>
                  <a:pt x="23232" y="3611350"/>
                </a:lnTo>
                <a:lnTo>
                  <a:pt x="6074" y="3570568"/>
                </a:lnTo>
                <a:lnTo>
                  <a:pt x="0" y="3525106"/>
                </a:lnTo>
                <a:lnTo>
                  <a:pt x="0" y="170592"/>
                </a:lnTo>
                <a:lnTo>
                  <a:pt x="6074" y="125131"/>
                </a:lnTo>
                <a:lnTo>
                  <a:pt x="23232" y="84348"/>
                </a:lnTo>
                <a:lnTo>
                  <a:pt x="49873" y="49845"/>
                </a:lnTo>
                <a:lnTo>
                  <a:pt x="84397" y="23219"/>
                </a:lnTo>
                <a:lnTo>
                  <a:pt x="125202" y="6071"/>
                </a:lnTo>
                <a:lnTo>
                  <a:pt x="170690" y="0"/>
                </a:lnTo>
                <a:lnTo>
                  <a:pt x="8858976" y="0"/>
                </a:lnTo>
                <a:lnTo>
                  <a:pt x="8904464" y="6071"/>
                </a:lnTo>
                <a:lnTo>
                  <a:pt x="8945269" y="23219"/>
                </a:lnTo>
                <a:lnTo>
                  <a:pt x="8979793" y="49845"/>
                </a:lnTo>
                <a:lnTo>
                  <a:pt x="9006434" y="84348"/>
                </a:lnTo>
                <a:lnTo>
                  <a:pt x="9023592" y="125131"/>
                </a:lnTo>
                <a:lnTo>
                  <a:pt x="9029667" y="170592"/>
                </a:lnTo>
                <a:lnTo>
                  <a:pt x="9029667" y="3525106"/>
                </a:lnTo>
                <a:lnTo>
                  <a:pt x="9023592" y="3570568"/>
                </a:lnTo>
                <a:lnTo>
                  <a:pt x="9006434" y="3611350"/>
                </a:lnTo>
                <a:lnTo>
                  <a:pt x="8979793" y="3645854"/>
                </a:lnTo>
                <a:lnTo>
                  <a:pt x="8945269" y="3672479"/>
                </a:lnTo>
                <a:lnTo>
                  <a:pt x="8904464" y="3689627"/>
                </a:lnTo>
                <a:lnTo>
                  <a:pt x="8858976" y="3695699"/>
                </a:lnTo>
                <a:close/>
              </a:path>
            </a:pathLst>
          </a:custGeom>
          <a:solidFill>
            <a:srgbClr val="F1D0C7"/>
          </a:solidFill>
        </p:spPr>
        <p:txBody>
          <a:bodyPr wrap="square" lIns="0" tIns="0" rIns="0" bIns="0" rtlCol="0"/>
          <a:lstStyle/>
          <a:p>
            <a:pPr lvl="1" algn="ctr"/>
            <a:endParaRPr lang="pl-PL" sz="2800" dirty="0"/>
          </a:p>
          <a:p>
            <a:pPr lvl="1" algn="ctr"/>
            <a:endParaRPr lang="pl-PL" sz="2800" dirty="0"/>
          </a:p>
          <a:p>
            <a:pPr lvl="1" algn="ctr"/>
            <a:endParaRPr lang="pl-PL" sz="2800" dirty="0"/>
          </a:p>
          <a:p>
            <a:pPr lvl="1" algn="ctr"/>
            <a:endParaRPr lang="pl-PL" sz="2800" dirty="0"/>
          </a:p>
          <a:p>
            <a:pPr lvl="1" algn="ctr"/>
            <a:r>
              <a:rPr lang="en-US" sz="2800" b="1" dirty="0"/>
              <a:t>Adoption of a point and semantic scale to evaluate the selected factors. </a:t>
            </a:r>
            <a:endParaRPr lang="pl-PL" sz="2800" b="1" dirty="0"/>
          </a:p>
          <a:p>
            <a:pPr lvl="1" algn="ctr"/>
            <a:endParaRPr lang="pl-PL" sz="2800" dirty="0"/>
          </a:p>
          <a:p>
            <a:pPr marL="914400" lvl="1" indent="-457200" algn="ctr">
              <a:buFont typeface="Arial" panose="020B0604020202020204" pitchFamily="34" charset="0"/>
              <a:buChar char="•"/>
            </a:pPr>
            <a:r>
              <a:rPr lang="en-US" sz="2800" dirty="0"/>
              <a:t>The starting point for the construction of the scenario is the determination of the evaluation scale in the point and semantic system. </a:t>
            </a:r>
            <a:endParaRPr lang="pl-PL" sz="2800" dirty="0"/>
          </a:p>
          <a:p>
            <a:pPr marL="914400" lvl="1" indent="-457200" algn="ctr">
              <a:buFont typeface="Arial" panose="020B0604020202020204" pitchFamily="34" charset="0"/>
              <a:buChar char="•"/>
            </a:pPr>
            <a:endParaRPr lang="pl-PL" sz="2800" dirty="0"/>
          </a:p>
          <a:p>
            <a:pPr marL="914400" lvl="1" indent="-457200" algn="ctr">
              <a:buFont typeface="Arial" panose="020B0604020202020204" pitchFamily="34" charset="0"/>
              <a:buChar char="•"/>
            </a:pPr>
            <a:r>
              <a:rPr lang="en-US" sz="2800" dirty="0"/>
              <a:t>The scale of assessing the potential negative and positive force of the factor influence from -5 to +5 points was adopted in the exercise.</a:t>
            </a:r>
            <a:endParaRPr lang="pl-PL" sz="2800" dirty="0"/>
          </a:p>
        </p:txBody>
      </p:sp>
      <p:grpSp>
        <p:nvGrpSpPr>
          <p:cNvPr id="5" name="object 5"/>
          <p:cNvGrpSpPr/>
          <p:nvPr/>
        </p:nvGrpSpPr>
        <p:grpSpPr>
          <a:xfrm>
            <a:off x="0" y="0"/>
            <a:ext cx="4646295" cy="2005330"/>
            <a:chOff x="0" y="0"/>
            <a:chExt cx="4646295" cy="2005330"/>
          </a:xfrm>
        </p:grpSpPr>
        <p:sp>
          <p:nvSpPr>
            <p:cNvPr id="6" name="object 6"/>
            <p:cNvSpPr/>
            <p:nvPr/>
          </p:nvSpPr>
          <p:spPr>
            <a:xfrm>
              <a:off x="0" y="0"/>
              <a:ext cx="3996054" cy="1984375"/>
            </a:xfrm>
            <a:custGeom>
              <a:avLst/>
              <a:gdLst/>
              <a:ahLst/>
              <a:cxnLst/>
              <a:rect l="l" t="t" r="r" b="b"/>
              <a:pathLst>
                <a:path w="3996054" h="1984375">
                  <a:moveTo>
                    <a:pt x="0" y="0"/>
                  </a:moveTo>
                  <a:lnTo>
                    <a:pt x="3995483" y="0"/>
                  </a:lnTo>
                  <a:lnTo>
                    <a:pt x="3994846" y="2782"/>
                  </a:lnTo>
                  <a:lnTo>
                    <a:pt x="3982837" y="50880"/>
                  </a:lnTo>
                  <a:lnTo>
                    <a:pt x="3969964" y="98779"/>
                  </a:lnTo>
                  <a:lnTo>
                    <a:pt x="3956296" y="146495"/>
                  </a:lnTo>
                  <a:lnTo>
                    <a:pt x="3941901" y="194044"/>
                  </a:lnTo>
                  <a:lnTo>
                    <a:pt x="3926849" y="241442"/>
                  </a:lnTo>
                  <a:lnTo>
                    <a:pt x="3911209" y="288706"/>
                  </a:lnTo>
                  <a:lnTo>
                    <a:pt x="3878438" y="382897"/>
                  </a:lnTo>
                  <a:lnTo>
                    <a:pt x="3702723" y="851388"/>
                  </a:lnTo>
                  <a:lnTo>
                    <a:pt x="3669069" y="945513"/>
                  </a:lnTo>
                  <a:lnTo>
                    <a:pt x="3652877" y="992735"/>
                  </a:lnTo>
                  <a:lnTo>
                    <a:pt x="3531445" y="1364394"/>
                  </a:lnTo>
                  <a:lnTo>
                    <a:pt x="3529696" y="1369289"/>
                  </a:lnTo>
                  <a:lnTo>
                    <a:pt x="3512134" y="1415393"/>
                  </a:lnTo>
                  <a:lnTo>
                    <a:pt x="3493496" y="1460802"/>
                  </a:lnTo>
                  <a:lnTo>
                    <a:pt x="3473607" y="1505362"/>
                  </a:lnTo>
                  <a:lnTo>
                    <a:pt x="3452292" y="1548916"/>
                  </a:lnTo>
                  <a:lnTo>
                    <a:pt x="3429375" y="1591312"/>
                  </a:lnTo>
                  <a:lnTo>
                    <a:pt x="3404683" y="1632394"/>
                  </a:lnTo>
                  <a:lnTo>
                    <a:pt x="3378039" y="1672007"/>
                  </a:lnTo>
                  <a:lnTo>
                    <a:pt x="3349269" y="1709997"/>
                  </a:lnTo>
                  <a:lnTo>
                    <a:pt x="3318198" y="1746209"/>
                  </a:lnTo>
                  <a:lnTo>
                    <a:pt x="3284651" y="1780489"/>
                  </a:lnTo>
                  <a:lnTo>
                    <a:pt x="3248452" y="1812682"/>
                  </a:lnTo>
                  <a:lnTo>
                    <a:pt x="3210871" y="1841616"/>
                  </a:lnTo>
                  <a:lnTo>
                    <a:pt x="3171864" y="1867523"/>
                  </a:lnTo>
                  <a:lnTo>
                    <a:pt x="3131528" y="1890510"/>
                  </a:lnTo>
                  <a:lnTo>
                    <a:pt x="3089963" y="1910687"/>
                  </a:lnTo>
                  <a:lnTo>
                    <a:pt x="3047265" y="1928162"/>
                  </a:lnTo>
                  <a:lnTo>
                    <a:pt x="3003532" y="1943044"/>
                  </a:lnTo>
                  <a:lnTo>
                    <a:pt x="2958861" y="1955442"/>
                  </a:lnTo>
                  <a:lnTo>
                    <a:pt x="2913352" y="1965463"/>
                  </a:lnTo>
                  <a:lnTo>
                    <a:pt x="2867100" y="1973216"/>
                  </a:lnTo>
                  <a:lnTo>
                    <a:pt x="2820205" y="1978811"/>
                  </a:lnTo>
                  <a:lnTo>
                    <a:pt x="2772763" y="1982356"/>
                  </a:lnTo>
                  <a:lnTo>
                    <a:pt x="2724873" y="1983958"/>
                  </a:lnTo>
                  <a:lnTo>
                    <a:pt x="2676631" y="1983728"/>
                  </a:lnTo>
                  <a:lnTo>
                    <a:pt x="2628137" y="1981773"/>
                  </a:lnTo>
                  <a:lnTo>
                    <a:pt x="2579487" y="1978202"/>
                  </a:lnTo>
                  <a:lnTo>
                    <a:pt x="2530779" y="1973124"/>
                  </a:lnTo>
                  <a:lnTo>
                    <a:pt x="2482112" y="1966647"/>
                  </a:lnTo>
                  <a:lnTo>
                    <a:pt x="2433582" y="1958880"/>
                  </a:lnTo>
                  <a:lnTo>
                    <a:pt x="2385287" y="1949931"/>
                  </a:lnTo>
                  <a:lnTo>
                    <a:pt x="2337326" y="1939909"/>
                  </a:lnTo>
                  <a:lnTo>
                    <a:pt x="2289795" y="1928923"/>
                  </a:lnTo>
                  <a:lnTo>
                    <a:pt x="2242793" y="1917081"/>
                  </a:lnTo>
                  <a:lnTo>
                    <a:pt x="2196417" y="1904491"/>
                  </a:lnTo>
                  <a:lnTo>
                    <a:pt x="2148234" y="1890720"/>
                  </a:lnTo>
                  <a:lnTo>
                    <a:pt x="2099943" y="1876538"/>
                  </a:lnTo>
                  <a:lnTo>
                    <a:pt x="2051550" y="1862092"/>
                  </a:lnTo>
                  <a:lnTo>
                    <a:pt x="2003063" y="1847530"/>
                  </a:lnTo>
                  <a:lnTo>
                    <a:pt x="1954489" y="1832999"/>
                  </a:lnTo>
                  <a:lnTo>
                    <a:pt x="1905834" y="1818646"/>
                  </a:lnTo>
                  <a:lnTo>
                    <a:pt x="1857104" y="1804619"/>
                  </a:lnTo>
                  <a:lnTo>
                    <a:pt x="1808308" y="1791066"/>
                  </a:lnTo>
                  <a:lnTo>
                    <a:pt x="1759452" y="1778134"/>
                  </a:lnTo>
                  <a:lnTo>
                    <a:pt x="1710542" y="1765970"/>
                  </a:lnTo>
                  <a:lnTo>
                    <a:pt x="1661585" y="1754721"/>
                  </a:lnTo>
                  <a:lnTo>
                    <a:pt x="1612589" y="1744536"/>
                  </a:lnTo>
                  <a:lnTo>
                    <a:pt x="1563560" y="1735561"/>
                  </a:lnTo>
                  <a:lnTo>
                    <a:pt x="1514504" y="1727945"/>
                  </a:lnTo>
                  <a:lnTo>
                    <a:pt x="1465429" y="1721834"/>
                  </a:lnTo>
                  <a:lnTo>
                    <a:pt x="1416341" y="1717376"/>
                  </a:lnTo>
                  <a:lnTo>
                    <a:pt x="1367248" y="1714718"/>
                  </a:lnTo>
                  <a:lnTo>
                    <a:pt x="1318156" y="1714008"/>
                  </a:lnTo>
                  <a:lnTo>
                    <a:pt x="1269071" y="1715394"/>
                  </a:lnTo>
                  <a:lnTo>
                    <a:pt x="1220002" y="1719022"/>
                  </a:lnTo>
                  <a:lnTo>
                    <a:pt x="1170953" y="1725041"/>
                  </a:lnTo>
                  <a:lnTo>
                    <a:pt x="1121933" y="1733597"/>
                  </a:lnTo>
                  <a:lnTo>
                    <a:pt x="1071580" y="1745120"/>
                  </a:lnTo>
                  <a:lnTo>
                    <a:pt x="1021811" y="1758913"/>
                  </a:lnTo>
                  <a:lnTo>
                    <a:pt x="972490" y="1774445"/>
                  </a:lnTo>
                  <a:lnTo>
                    <a:pt x="923483" y="1791181"/>
                  </a:lnTo>
                  <a:lnTo>
                    <a:pt x="825869" y="1826131"/>
                  </a:lnTo>
                  <a:lnTo>
                    <a:pt x="776991" y="1843276"/>
                  </a:lnTo>
                  <a:lnTo>
                    <a:pt x="727886" y="1859491"/>
                  </a:lnTo>
                  <a:lnTo>
                    <a:pt x="678417" y="1874241"/>
                  </a:lnTo>
                  <a:lnTo>
                    <a:pt x="628452" y="1886993"/>
                  </a:lnTo>
                  <a:lnTo>
                    <a:pt x="577852" y="1897212"/>
                  </a:lnTo>
                  <a:lnTo>
                    <a:pt x="530962" y="1903946"/>
                  </a:lnTo>
                  <a:lnTo>
                    <a:pt x="484244" y="1908020"/>
                  </a:lnTo>
                  <a:lnTo>
                    <a:pt x="437736" y="1909511"/>
                  </a:lnTo>
                  <a:lnTo>
                    <a:pt x="391475" y="1908493"/>
                  </a:lnTo>
                  <a:lnTo>
                    <a:pt x="345496" y="1905042"/>
                  </a:lnTo>
                  <a:lnTo>
                    <a:pt x="299837" y="1899232"/>
                  </a:lnTo>
                  <a:lnTo>
                    <a:pt x="254535" y="1891140"/>
                  </a:lnTo>
                  <a:lnTo>
                    <a:pt x="209626" y="1880840"/>
                  </a:lnTo>
                  <a:lnTo>
                    <a:pt x="165147" y="1868408"/>
                  </a:lnTo>
                  <a:lnTo>
                    <a:pt x="121134" y="1853919"/>
                  </a:lnTo>
                  <a:lnTo>
                    <a:pt x="77626" y="1837449"/>
                  </a:lnTo>
                  <a:lnTo>
                    <a:pt x="34657" y="1819072"/>
                  </a:lnTo>
                  <a:lnTo>
                    <a:pt x="0" y="1802550"/>
                  </a:lnTo>
                  <a:lnTo>
                    <a:pt x="0" y="0"/>
                  </a:lnTo>
                  <a:close/>
                </a:path>
                <a:path w="3996054" h="1984375">
                  <a:moveTo>
                    <a:pt x="3531445" y="1364394"/>
                  </a:moveTo>
                  <a:lnTo>
                    <a:pt x="3637199" y="1040086"/>
                  </a:lnTo>
                  <a:lnTo>
                    <a:pt x="3562292" y="1275614"/>
                  </a:lnTo>
                  <a:lnTo>
                    <a:pt x="3546357" y="1322644"/>
                  </a:lnTo>
                  <a:lnTo>
                    <a:pt x="3531445" y="1364394"/>
                  </a:lnTo>
                  <a:close/>
                </a:path>
              </a:pathLst>
            </a:custGeom>
            <a:solidFill>
              <a:srgbClr val="AF5737"/>
            </a:solidFill>
          </p:spPr>
          <p:txBody>
            <a:bodyPr wrap="square" lIns="0" tIns="0" rIns="0" bIns="0" rtlCol="0"/>
            <a:lstStyle/>
            <a:p>
              <a:endParaRPr/>
            </a:p>
          </p:txBody>
        </p:sp>
        <p:sp>
          <p:nvSpPr>
            <p:cNvPr id="7" name="object 7"/>
            <p:cNvSpPr/>
            <p:nvPr/>
          </p:nvSpPr>
          <p:spPr>
            <a:xfrm>
              <a:off x="0" y="0"/>
              <a:ext cx="4646295" cy="2005330"/>
            </a:xfrm>
            <a:custGeom>
              <a:avLst/>
              <a:gdLst/>
              <a:ahLst/>
              <a:cxnLst/>
              <a:rect l="l" t="t" r="r" b="b"/>
              <a:pathLst>
                <a:path w="4646295" h="2005330">
                  <a:moveTo>
                    <a:pt x="4614519" y="0"/>
                  </a:moveTo>
                  <a:lnTo>
                    <a:pt x="4646085" y="0"/>
                  </a:lnTo>
                  <a:lnTo>
                    <a:pt x="4636654" y="40161"/>
                  </a:lnTo>
                  <a:lnTo>
                    <a:pt x="4623996" y="81979"/>
                  </a:lnTo>
                  <a:lnTo>
                    <a:pt x="4608495" y="123717"/>
                  </a:lnTo>
                  <a:lnTo>
                    <a:pt x="4590142" y="165322"/>
                  </a:lnTo>
                  <a:lnTo>
                    <a:pt x="4568925" y="206742"/>
                  </a:lnTo>
                  <a:lnTo>
                    <a:pt x="4544835" y="247925"/>
                  </a:lnTo>
                  <a:lnTo>
                    <a:pt x="4530914" y="269029"/>
                  </a:lnTo>
                  <a:lnTo>
                    <a:pt x="4597471" y="64924"/>
                  </a:lnTo>
                  <a:lnTo>
                    <a:pt x="4611637" y="14732"/>
                  </a:lnTo>
                  <a:lnTo>
                    <a:pt x="4614519" y="0"/>
                  </a:lnTo>
                  <a:close/>
                </a:path>
                <a:path w="4646295" h="2005330">
                  <a:moveTo>
                    <a:pt x="0" y="1544329"/>
                  </a:moveTo>
                  <a:lnTo>
                    <a:pt x="39965" y="1570181"/>
                  </a:lnTo>
                  <a:lnTo>
                    <a:pt x="84196" y="1597644"/>
                  </a:lnTo>
                  <a:lnTo>
                    <a:pt x="129447" y="1624617"/>
                  </a:lnTo>
                  <a:lnTo>
                    <a:pt x="175715" y="1651098"/>
                  </a:lnTo>
                  <a:lnTo>
                    <a:pt x="222996" y="1677085"/>
                  </a:lnTo>
                  <a:lnTo>
                    <a:pt x="271288" y="1702575"/>
                  </a:lnTo>
                  <a:lnTo>
                    <a:pt x="320587" y="1727566"/>
                  </a:lnTo>
                  <a:lnTo>
                    <a:pt x="370889" y="1752055"/>
                  </a:lnTo>
                  <a:lnTo>
                    <a:pt x="422192" y="1776041"/>
                  </a:lnTo>
                  <a:lnTo>
                    <a:pt x="474492" y="1799520"/>
                  </a:lnTo>
                  <a:lnTo>
                    <a:pt x="511085" y="1815382"/>
                  </a:lnTo>
                  <a:lnTo>
                    <a:pt x="549442" y="1831467"/>
                  </a:lnTo>
                  <a:lnTo>
                    <a:pt x="589456" y="1847583"/>
                  </a:lnTo>
                  <a:lnTo>
                    <a:pt x="631020" y="1863541"/>
                  </a:lnTo>
                  <a:lnTo>
                    <a:pt x="674029" y="1879149"/>
                  </a:lnTo>
                  <a:lnTo>
                    <a:pt x="718375" y="1894219"/>
                  </a:lnTo>
                  <a:lnTo>
                    <a:pt x="763952" y="1908559"/>
                  </a:lnTo>
                  <a:lnTo>
                    <a:pt x="810654" y="1921979"/>
                  </a:lnTo>
                  <a:lnTo>
                    <a:pt x="858374" y="1934289"/>
                  </a:lnTo>
                  <a:lnTo>
                    <a:pt x="907005" y="1945299"/>
                  </a:lnTo>
                  <a:lnTo>
                    <a:pt x="956441" y="1954818"/>
                  </a:lnTo>
                  <a:lnTo>
                    <a:pt x="1006575" y="1962655"/>
                  </a:lnTo>
                  <a:lnTo>
                    <a:pt x="1057302" y="1968621"/>
                  </a:lnTo>
                  <a:lnTo>
                    <a:pt x="1108513" y="1972525"/>
                  </a:lnTo>
                  <a:lnTo>
                    <a:pt x="1160103" y="1974178"/>
                  </a:lnTo>
                  <a:lnTo>
                    <a:pt x="1211965" y="1973387"/>
                  </a:lnTo>
                  <a:lnTo>
                    <a:pt x="1263993" y="1969964"/>
                  </a:lnTo>
                  <a:lnTo>
                    <a:pt x="1316081" y="1963718"/>
                  </a:lnTo>
                  <a:lnTo>
                    <a:pt x="1368120" y="1954459"/>
                  </a:lnTo>
                  <a:lnTo>
                    <a:pt x="1416951" y="1942950"/>
                  </a:lnTo>
                  <a:lnTo>
                    <a:pt x="1464606" y="1929103"/>
                  </a:lnTo>
                  <a:lnTo>
                    <a:pt x="1511168" y="1913044"/>
                  </a:lnTo>
                  <a:lnTo>
                    <a:pt x="1556722" y="1894897"/>
                  </a:lnTo>
                  <a:lnTo>
                    <a:pt x="1601352" y="1874787"/>
                  </a:lnTo>
                  <a:lnTo>
                    <a:pt x="1645141" y="1852839"/>
                  </a:lnTo>
                  <a:lnTo>
                    <a:pt x="1688173" y="1829178"/>
                  </a:lnTo>
                  <a:lnTo>
                    <a:pt x="1730532" y="1803930"/>
                  </a:lnTo>
                  <a:lnTo>
                    <a:pt x="1772302" y="1777219"/>
                  </a:lnTo>
                  <a:lnTo>
                    <a:pt x="1813567" y="1749170"/>
                  </a:lnTo>
                  <a:lnTo>
                    <a:pt x="1854410" y="1719909"/>
                  </a:lnTo>
                  <a:lnTo>
                    <a:pt x="1894916" y="1689561"/>
                  </a:lnTo>
                  <a:lnTo>
                    <a:pt x="1935167" y="1658249"/>
                  </a:lnTo>
                  <a:lnTo>
                    <a:pt x="1975249" y="1626101"/>
                  </a:lnTo>
                  <a:lnTo>
                    <a:pt x="2015245" y="1593239"/>
                  </a:lnTo>
                  <a:lnTo>
                    <a:pt x="2255172" y="1390661"/>
                  </a:lnTo>
                  <a:lnTo>
                    <a:pt x="2295742" y="1357357"/>
                  </a:lnTo>
                  <a:lnTo>
                    <a:pt x="2336737" y="1324504"/>
                  </a:lnTo>
                  <a:lnTo>
                    <a:pt x="2378201" y="1292267"/>
                  </a:lnTo>
                  <a:lnTo>
                    <a:pt x="2420181" y="1260811"/>
                  </a:lnTo>
                  <a:lnTo>
                    <a:pt x="2462721" y="1230301"/>
                  </a:lnTo>
                  <a:lnTo>
                    <a:pt x="2505867" y="1200903"/>
                  </a:lnTo>
                  <a:lnTo>
                    <a:pt x="2549666" y="1172782"/>
                  </a:lnTo>
                  <a:lnTo>
                    <a:pt x="2594161" y="1146102"/>
                  </a:lnTo>
                  <a:lnTo>
                    <a:pt x="2639003" y="1121177"/>
                  </a:lnTo>
                  <a:lnTo>
                    <a:pt x="2684555" y="1097722"/>
                  </a:lnTo>
                  <a:lnTo>
                    <a:pt x="2730756" y="1075643"/>
                  </a:lnTo>
                  <a:lnTo>
                    <a:pt x="2777544" y="1054845"/>
                  </a:lnTo>
                  <a:lnTo>
                    <a:pt x="2824859" y="1035234"/>
                  </a:lnTo>
                  <a:lnTo>
                    <a:pt x="2872638" y="1016715"/>
                  </a:lnTo>
                  <a:lnTo>
                    <a:pt x="2920821" y="999194"/>
                  </a:lnTo>
                  <a:lnTo>
                    <a:pt x="2969346" y="982577"/>
                  </a:lnTo>
                  <a:lnTo>
                    <a:pt x="3018152" y="966769"/>
                  </a:lnTo>
                  <a:lnTo>
                    <a:pt x="3067179" y="951676"/>
                  </a:lnTo>
                  <a:lnTo>
                    <a:pt x="3116364" y="937203"/>
                  </a:lnTo>
                  <a:lnTo>
                    <a:pt x="3165647" y="923257"/>
                  </a:lnTo>
                  <a:lnTo>
                    <a:pt x="3214967" y="909742"/>
                  </a:lnTo>
                  <a:lnTo>
                    <a:pt x="3264261" y="896565"/>
                  </a:lnTo>
                  <a:lnTo>
                    <a:pt x="3459529" y="845453"/>
                  </a:lnTo>
                  <a:lnTo>
                    <a:pt x="3508391" y="832404"/>
                  </a:lnTo>
                  <a:lnTo>
                    <a:pt x="3557172" y="819064"/>
                  </a:lnTo>
                  <a:lnTo>
                    <a:pt x="3605629" y="805394"/>
                  </a:lnTo>
                  <a:lnTo>
                    <a:pt x="3645816" y="793618"/>
                  </a:lnTo>
                  <a:lnTo>
                    <a:pt x="3687398" y="780923"/>
                  </a:lnTo>
                  <a:lnTo>
                    <a:pt x="3730184" y="767238"/>
                  </a:lnTo>
                  <a:lnTo>
                    <a:pt x="3773988" y="752493"/>
                  </a:lnTo>
                  <a:lnTo>
                    <a:pt x="3818622" y="736616"/>
                  </a:lnTo>
                  <a:lnTo>
                    <a:pt x="3863899" y="719537"/>
                  </a:lnTo>
                  <a:lnTo>
                    <a:pt x="3909629" y="701186"/>
                  </a:lnTo>
                  <a:lnTo>
                    <a:pt x="3955625" y="681491"/>
                  </a:lnTo>
                  <a:lnTo>
                    <a:pt x="4001700" y="660382"/>
                  </a:lnTo>
                  <a:lnTo>
                    <a:pt x="4047666" y="637789"/>
                  </a:lnTo>
                  <a:lnTo>
                    <a:pt x="4093334" y="613640"/>
                  </a:lnTo>
                  <a:lnTo>
                    <a:pt x="4138518" y="587865"/>
                  </a:lnTo>
                  <a:lnTo>
                    <a:pt x="4183028" y="560393"/>
                  </a:lnTo>
                  <a:lnTo>
                    <a:pt x="4226678" y="531154"/>
                  </a:lnTo>
                  <a:lnTo>
                    <a:pt x="4269279" y="500076"/>
                  </a:lnTo>
                  <a:lnTo>
                    <a:pt x="4310643" y="467090"/>
                  </a:lnTo>
                  <a:lnTo>
                    <a:pt x="4350583" y="432124"/>
                  </a:lnTo>
                  <a:lnTo>
                    <a:pt x="4388911" y="395107"/>
                  </a:lnTo>
                  <a:lnTo>
                    <a:pt x="4425439" y="355970"/>
                  </a:lnTo>
                  <a:lnTo>
                    <a:pt x="4459980" y="314642"/>
                  </a:lnTo>
                  <a:lnTo>
                    <a:pt x="4492344" y="271051"/>
                  </a:lnTo>
                  <a:lnTo>
                    <a:pt x="4519946" y="229163"/>
                  </a:lnTo>
                  <a:lnTo>
                    <a:pt x="4544158" y="187579"/>
                  </a:lnTo>
                  <a:lnTo>
                    <a:pt x="4565082" y="146325"/>
                  </a:lnTo>
                  <a:lnTo>
                    <a:pt x="4582819" y="105431"/>
                  </a:lnTo>
                  <a:lnTo>
                    <a:pt x="4597471" y="64924"/>
                  </a:lnTo>
                  <a:lnTo>
                    <a:pt x="4530914" y="269029"/>
                  </a:lnTo>
                  <a:lnTo>
                    <a:pt x="4486241" y="331554"/>
                  </a:lnTo>
                  <a:lnTo>
                    <a:pt x="4452620" y="372159"/>
                  </a:lnTo>
                  <a:lnTo>
                    <a:pt x="4417163" y="410698"/>
                  </a:lnTo>
                  <a:lnTo>
                    <a:pt x="4380034" y="447236"/>
                  </a:lnTo>
                  <a:lnTo>
                    <a:pt x="4341398" y="481835"/>
                  </a:lnTo>
                  <a:lnTo>
                    <a:pt x="4301422" y="514560"/>
                  </a:lnTo>
                  <a:lnTo>
                    <a:pt x="4260269" y="545475"/>
                  </a:lnTo>
                  <a:lnTo>
                    <a:pt x="4218106" y="574642"/>
                  </a:lnTo>
                  <a:lnTo>
                    <a:pt x="4175097" y="602127"/>
                  </a:lnTo>
                  <a:lnTo>
                    <a:pt x="4131408" y="627992"/>
                  </a:lnTo>
                  <a:lnTo>
                    <a:pt x="4087204" y="652301"/>
                  </a:lnTo>
                  <a:lnTo>
                    <a:pt x="4042650" y="675119"/>
                  </a:lnTo>
                  <a:lnTo>
                    <a:pt x="3997912" y="696509"/>
                  </a:lnTo>
                  <a:lnTo>
                    <a:pt x="3953153" y="716535"/>
                  </a:lnTo>
                  <a:lnTo>
                    <a:pt x="3908541" y="735260"/>
                  </a:lnTo>
                  <a:lnTo>
                    <a:pt x="3864239" y="752749"/>
                  </a:lnTo>
                  <a:lnTo>
                    <a:pt x="3820414" y="769065"/>
                  </a:lnTo>
                  <a:lnTo>
                    <a:pt x="3777230" y="784271"/>
                  </a:lnTo>
                  <a:lnTo>
                    <a:pt x="3734852" y="798432"/>
                  </a:lnTo>
                  <a:lnTo>
                    <a:pt x="3693446" y="811612"/>
                  </a:lnTo>
                  <a:lnTo>
                    <a:pt x="3653177" y="823873"/>
                  </a:lnTo>
                  <a:lnTo>
                    <a:pt x="3614210" y="835281"/>
                  </a:lnTo>
                  <a:lnTo>
                    <a:pt x="3565553" y="849007"/>
                  </a:lnTo>
                  <a:lnTo>
                    <a:pt x="3516599" y="862393"/>
                  </a:lnTo>
                  <a:lnTo>
                    <a:pt x="3467589" y="875480"/>
                  </a:lnTo>
                  <a:lnTo>
                    <a:pt x="3272850" y="926456"/>
                  </a:lnTo>
                  <a:lnTo>
                    <a:pt x="3223943" y="939531"/>
                  </a:lnTo>
                  <a:lnTo>
                    <a:pt x="3175020" y="952936"/>
                  </a:lnTo>
                  <a:lnTo>
                    <a:pt x="3126143" y="966763"/>
                  </a:lnTo>
                  <a:lnTo>
                    <a:pt x="3077376" y="981104"/>
                  </a:lnTo>
                  <a:lnTo>
                    <a:pt x="3028783" y="996051"/>
                  </a:lnTo>
                  <a:lnTo>
                    <a:pt x="2980427" y="1011697"/>
                  </a:lnTo>
                  <a:lnTo>
                    <a:pt x="2932370" y="1028132"/>
                  </a:lnTo>
                  <a:lnTo>
                    <a:pt x="2884676" y="1045450"/>
                  </a:lnTo>
                  <a:lnTo>
                    <a:pt x="2837409" y="1063742"/>
                  </a:lnTo>
                  <a:lnTo>
                    <a:pt x="2790632" y="1083100"/>
                  </a:lnTo>
                  <a:lnTo>
                    <a:pt x="2744408" y="1103616"/>
                  </a:lnTo>
                  <a:lnTo>
                    <a:pt x="2698799" y="1125383"/>
                  </a:lnTo>
                  <a:lnTo>
                    <a:pt x="2653871" y="1148493"/>
                  </a:lnTo>
                  <a:lnTo>
                    <a:pt x="2609685" y="1173037"/>
                  </a:lnTo>
                  <a:lnTo>
                    <a:pt x="2565832" y="1199345"/>
                  </a:lnTo>
                  <a:lnTo>
                    <a:pt x="2522614" y="1227115"/>
                  </a:lnTo>
                  <a:lnTo>
                    <a:pt x="2479992" y="1256180"/>
                  </a:lnTo>
                  <a:lnTo>
                    <a:pt x="2437925" y="1286374"/>
                  </a:lnTo>
                  <a:lnTo>
                    <a:pt x="2396376" y="1317529"/>
                  </a:lnTo>
                  <a:lnTo>
                    <a:pt x="2355303" y="1349479"/>
                  </a:lnTo>
                  <a:lnTo>
                    <a:pt x="2314669" y="1382057"/>
                  </a:lnTo>
                  <a:lnTo>
                    <a:pt x="2274434" y="1415096"/>
                  </a:lnTo>
                  <a:lnTo>
                    <a:pt x="2037604" y="1615039"/>
                  </a:lnTo>
                  <a:lnTo>
                    <a:pt x="1997674" y="1647814"/>
                  </a:lnTo>
                  <a:lnTo>
                    <a:pt x="1957374" y="1680097"/>
                  </a:lnTo>
                  <a:lnTo>
                    <a:pt x="1916648" y="1711734"/>
                  </a:lnTo>
                  <a:lnTo>
                    <a:pt x="1875440" y="1742571"/>
                  </a:lnTo>
                  <a:lnTo>
                    <a:pt x="1833695" y="1772454"/>
                  </a:lnTo>
                  <a:lnTo>
                    <a:pt x="1791357" y="1801229"/>
                  </a:lnTo>
                  <a:lnTo>
                    <a:pt x="1748371" y="1828741"/>
                  </a:lnTo>
                  <a:lnTo>
                    <a:pt x="1704680" y="1854836"/>
                  </a:lnTo>
                  <a:lnTo>
                    <a:pt x="1660230" y="1879360"/>
                  </a:lnTo>
                  <a:lnTo>
                    <a:pt x="1614964" y="1902159"/>
                  </a:lnTo>
                  <a:lnTo>
                    <a:pt x="1568827" y="1923079"/>
                  </a:lnTo>
                  <a:lnTo>
                    <a:pt x="1521763" y="1941966"/>
                  </a:lnTo>
                  <a:lnTo>
                    <a:pt x="1473717" y="1958664"/>
                  </a:lnTo>
                  <a:lnTo>
                    <a:pt x="1424634" y="1973021"/>
                  </a:lnTo>
                  <a:lnTo>
                    <a:pt x="1374456" y="1984882"/>
                  </a:lnTo>
                  <a:lnTo>
                    <a:pt x="1321060" y="1994404"/>
                  </a:lnTo>
                  <a:lnTo>
                    <a:pt x="1267658" y="2000850"/>
                  </a:lnTo>
                  <a:lnTo>
                    <a:pt x="1214356" y="2004414"/>
                  </a:lnTo>
                  <a:lnTo>
                    <a:pt x="1161261" y="2005291"/>
                  </a:lnTo>
                  <a:lnTo>
                    <a:pt x="1108480" y="2003674"/>
                  </a:lnTo>
                  <a:lnTo>
                    <a:pt x="1056117" y="1999759"/>
                  </a:lnTo>
                  <a:lnTo>
                    <a:pt x="1004281" y="1993738"/>
                  </a:lnTo>
                  <a:lnTo>
                    <a:pt x="953077" y="1985806"/>
                  </a:lnTo>
                  <a:lnTo>
                    <a:pt x="902611" y="1976157"/>
                  </a:lnTo>
                  <a:lnTo>
                    <a:pt x="852990" y="1964986"/>
                  </a:lnTo>
                  <a:lnTo>
                    <a:pt x="804320" y="1952486"/>
                  </a:lnTo>
                  <a:lnTo>
                    <a:pt x="756707" y="1938852"/>
                  </a:lnTo>
                  <a:lnTo>
                    <a:pt x="710258" y="1924278"/>
                  </a:lnTo>
                  <a:lnTo>
                    <a:pt x="665079" y="1908957"/>
                  </a:lnTo>
                  <a:lnTo>
                    <a:pt x="621277" y="1893084"/>
                  </a:lnTo>
                  <a:lnTo>
                    <a:pt x="578957" y="1876854"/>
                  </a:lnTo>
                  <a:lnTo>
                    <a:pt x="538226" y="1860460"/>
                  </a:lnTo>
                  <a:lnTo>
                    <a:pt x="499191" y="1844096"/>
                  </a:lnTo>
                  <a:lnTo>
                    <a:pt x="461957" y="1827957"/>
                  </a:lnTo>
                  <a:lnTo>
                    <a:pt x="409073" y="1804211"/>
                  </a:lnTo>
                  <a:lnTo>
                    <a:pt x="357193" y="1779948"/>
                  </a:lnTo>
                  <a:lnTo>
                    <a:pt x="306321" y="1755171"/>
                  </a:lnTo>
                  <a:lnTo>
                    <a:pt x="256460" y="1729881"/>
                  </a:lnTo>
                  <a:lnTo>
                    <a:pt x="207615" y="1704083"/>
                  </a:lnTo>
                  <a:lnTo>
                    <a:pt x="159787" y="1677777"/>
                  </a:lnTo>
                  <a:lnTo>
                    <a:pt x="112980" y="1650967"/>
                  </a:lnTo>
                  <a:lnTo>
                    <a:pt x="67198" y="1623655"/>
                  </a:lnTo>
                  <a:lnTo>
                    <a:pt x="22443" y="1595843"/>
                  </a:lnTo>
                  <a:lnTo>
                    <a:pt x="0" y="1581312"/>
                  </a:lnTo>
                  <a:lnTo>
                    <a:pt x="0" y="1544329"/>
                  </a:lnTo>
                  <a:close/>
                </a:path>
              </a:pathLst>
            </a:custGeom>
            <a:solidFill>
              <a:srgbClr val="E7AF60"/>
            </a:solidFill>
          </p:spPr>
          <p:txBody>
            <a:bodyPr wrap="square" lIns="0" tIns="0" rIns="0" bIns="0" rtlCol="0"/>
            <a:lstStyle/>
            <a:p>
              <a:endParaRPr/>
            </a:p>
          </p:txBody>
        </p:sp>
      </p:grpSp>
      <p:grpSp>
        <p:nvGrpSpPr>
          <p:cNvPr id="8" name="object 8"/>
          <p:cNvGrpSpPr/>
          <p:nvPr/>
        </p:nvGrpSpPr>
        <p:grpSpPr>
          <a:xfrm>
            <a:off x="1028700" y="9435488"/>
            <a:ext cx="3065780" cy="752475"/>
            <a:chOff x="1028700" y="9435488"/>
            <a:chExt cx="3065780" cy="752475"/>
          </a:xfrm>
        </p:grpSpPr>
        <p:pic>
          <p:nvPicPr>
            <p:cNvPr id="9" name="object 9"/>
            <p:cNvPicPr/>
            <p:nvPr/>
          </p:nvPicPr>
          <p:blipFill>
            <a:blip r:embed="rId2" cstate="print"/>
            <a:stretch>
              <a:fillRect/>
            </a:stretch>
          </p:blipFill>
          <p:spPr>
            <a:xfrm>
              <a:off x="1028700" y="9435488"/>
              <a:ext cx="1571624" cy="752474"/>
            </a:xfrm>
            <a:prstGeom prst="rect">
              <a:avLst/>
            </a:prstGeom>
          </p:spPr>
        </p:pic>
        <p:pic>
          <p:nvPicPr>
            <p:cNvPr id="10" name="object 10"/>
            <p:cNvPicPr/>
            <p:nvPr/>
          </p:nvPicPr>
          <p:blipFill>
            <a:blip r:embed="rId3" cstate="print"/>
            <a:stretch>
              <a:fillRect/>
            </a:stretch>
          </p:blipFill>
          <p:spPr>
            <a:xfrm>
              <a:off x="2599053" y="9736198"/>
              <a:ext cx="1495424" cy="304799"/>
            </a:xfrm>
            <a:prstGeom prst="rect">
              <a:avLst/>
            </a:prstGeom>
          </p:spPr>
        </p:pic>
      </p:grpSp>
      <p:sp>
        <p:nvSpPr>
          <p:cNvPr id="11" name="object 11"/>
          <p:cNvSpPr txBox="1">
            <a:spLocks noGrp="1"/>
          </p:cNvSpPr>
          <p:nvPr>
            <p:ph type="title"/>
          </p:nvPr>
        </p:nvSpPr>
        <p:spPr>
          <a:xfrm>
            <a:off x="2895600" y="293475"/>
            <a:ext cx="13716000" cy="443711"/>
          </a:xfrm>
          <a:prstGeom prst="rect">
            <a:avLst/>
          </a:prstGeom>
        </p:spPr>
        <p:txBody>
          <a:bodyPr vert="horz" wrap="square" lIns="0" tIns="12700" rIns="0" bIns="0" rtlCol="0">
            <a:spAutoFit/>
          </a:bodyPr>
          <a:lstStyle/>
          <a:p>
            <a:pPr marL="12700" algn="ctr">
              <a:lnSpc>
                <a:spcPct val="100000"/>
              </a:lnSpc>
              <a:spcBef>
                <a:spcPts val="100"/>
              </a:spcBef>
            </a:pPr>
            <a:r>
              <a:rPr lang="en-US" spc="315" dirty="0"/>
              <a:t>The learner is expected to imagine future scenarios</a:t>
            </a:r>
            <a:endParaRPr lang="en-US" dirty="0"/>
          </a:p>
        </p:txBody>
      </p:sp>
      <p:sp>
        <p:nvSpPr>
          <p:cNvPr id="12" name="object 12"/>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2" name="Prostokąt 1">
            <a:extLst>
              <a:ext uri="{FF2B5EF4-FFF2-40B4-BE49-F238E27FC236}">
                <a16:creationId xmlns:a16="http://schemas.microsoft.com/office/drawing/2014/main" id="{BE66F7CB-57B3-467B-8407-522FEFCD8081}"/>
              </a:ext>
            </a:extLst>
          </p:cNvPr>
          <p:cNvSpPr/>
          <p:nvPr/>
        </p:nvSpPr>
        <p:spPr>
          <a:xfrm>
            <a:off x="1676400" y="3032738"/>
            <a:ext cx="15087600" cy="1231106"/>
          </a:xfrm>
          <a:prstGeom prst="rect">
            <a:avLst/>
          </a:prstGeom>
        </p:spPr>
        <p:txBody>
          <a:bodyPr wrap="square">
            <a:spAutoFit/>
          </a:bodyPr>
          <a:lstStyle/>
          <a:p>
            <a:endParaRPr lang="pl-PL" sz="2800" dirty="0"/>
          </a:p>
          <a:p>
            <a:endParaRPr lang="pl-PL" sz="2800" dirty="0"/>
          </a:p>
          <a:p>
            <a:endParaRPr lang="pl-PL" dirty="0"/>
          </a:p>
        </p:txBody>
      </p:sp>
    </p:spTree>
    <p:extLst>
      <p:ext uri="{BB962C8B-B14F-4D97-AF65-F5344CB8AC3E}">
        <p14:creationId xmlns:p14="http://schemas.microsoft.com/office/powerpoint/2010/main" val="2536027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447800" y="1257300"/>
            <a:ext cx="15543401" cy="7543800"/>
          </a:xfrm>
          <a:custGeom>
            <a:avLst/>
            <a:gdLst/>
            <a:ahLst/>
            <a:cxnLst/>
            <a:rect l="l" t="t" r="r" b="b"/>
            <a:pathLst>
              <a:path w="9029700" h="3695700">
                <a:moveTo>
                  <a:pt x="8858976" y="3695699"/>
                </a:moveTo>
                <a:lnTo>
                  <a:pt x="170690" y="3695699"/>
                </a:lnTo>
                <a:lnTo>
                  <a:pt x="125202" y="3689627"/>
                </a:lnTo>
                <a:lnTo>
                  <a:pt x="84397" y="3672479"/>
                </a:lnTo>
                <a:lnTo>
                  <a:pt x="49873" y="3645854"/>
                </a:lnTo>
                <a:lnTo>
                  <a:pt x="23232" y="3611350"/>
                </a:lnTo>
                <a:lnTo>
                  <a:pt x="6074" y="3570568"/>
                </a:lnTo>
                <a:lnTo>
                  <a:pt x="0" y="3525106"/>
                </a:lnTo>
                <a:lnTo>
                  <a:pt x="0" y="170592"/>
                </a:lnTo>
                <a:lnTo>
                  <a:pt x="6074" y="125131"/>
                </a:lnTo>
                <a:lnTo>
                  <a:pt x="23232" y="84348"/>
                </a:lnTo>
                <a:lnTo>
                  <a:pt x="49873" y="49845"/>
                </a:lnTo>
                <a:lnTo>
                  <a:pt x="84397" y="23219"/>
                </a:lnTo>
                <a:lnTo>
                  <a:pt x="125202" y="6071"/>
                </a:lnTo>
                <a:lnTo>
                  <a:pt x="170690" y="0"/>
                </a:lnTo>
                <a:lnTo>
                  <a:pt x="8858976" y="0"/>
                </a:lnTo>
                <a:lnTo>
                  <a:pt x="8904464" y="6071"/>
                </a:lnTo>
                <a:lnTo>
                  <a:pt x="8945269" y="23219"/>
                </a:lnTo>
                <a:lnTo>
                  <a:pt x="8979793" y="49845"/>
                </a:lnTo>
                <a:lnTo>
                  <a:pt x="9006434" y="84348"/>
                </a:lnTo>
                <a:lnTo>
                  <a:pt x="9023592" y="125131"/>
                </a:lnTo>
                <a:lnTo>
                  <a:pt x="9029667" y="170592"/>
                </a:lnTo>
                <a:lnTo>
                  <a:pt x="9029667" y="3525106"/>
                </a:lnTo>
                <a:lnTo>
                  <a:pt x="9023592" y="3570568"/>
                </a:lnTo>
                <a:lnTo>
                  <a:pt x="9006434" y="3611350"/>
                </a:lnTo>
                <a:lnTo>
                  <a:pt x="8979793" y="3645854"/>
                </a:lnTo>
                <a:lnTo>
                  <a:pt x="8945269" y="3672479"/>
                </a:lnTo>
                <a:lnTo>
                  <a:pt x="8904464" y="3689627"/>
                </a:lnTo>
                <a:lnTo>
                  <a:pt x="8858976" y="3695699"/>
                </a:lnTo>
                <a:close/>
              </a:path>
            </a:pathLst>
          </a:custGeom>
          <a:solidFill>
            <a:srgbClr val="F1D0C7"/>
          </a:solidFill>
        </p:spPr>
        <p:txBody>
          <a:bodyPr wrap="square" lIns="0" tIns="0" rIns="0" bIns="0" rtlCol="0"/>
          <a:lstStyle/>
          <a:p>
            <a:pPr lvl="1" algn="ctr"/>
            <a:endParaRPr lang="pl-PL" sz="2800" dirty="0"/>
          </a:p>
          <a:p>
            <a:pPr lvl="1" algn="ctr"/>
            <a:endParaRPr lang="pl-PL" sz="2800" dirty="0"/>
          </a:p>
          <a:p>
            <a:pPr lvl="1" algn="ctr"/>
            <a:endParaRPr lang="pl-PL" sz="2800" dirty="0"/>
          </a:p>
          <a:p>
            <a:pPr lvl="1" algn="ctr"/>
            <a:r>
              <a:rPr lang="en-US" sz="2800" b="1" dirty="0"/>
              <a:t>Adoption of a point and semantic scale to evaluate the selected factors. </a:t>
            </a:r>
            <a:endParaRPr lang="pl-PL" sz="2800" b="1" dirty="0"/>
          </a:p>
          <a:p>
            <a:pPr lvl="1" algn="ctr"/>
            <a:endParaRPr lang="pl-PL" sz="2800" dirty="0"/>
          </a:p>
          <a:p>
            <a:pPr lvl="1" algn="ctr"/>
            <a:r>
              <a:rPr lang="en-US" sz="2800" dirty="0"/>
              <a:t>The second dimension of the assessment is the determination of the probability for each factor on a scale of 0 - 1.</a:t>
            </a:r>
            <a:endParaRPr lang="pl-PL" sz="2800" dirty="0"/>
          </a:p>
          <a:p>
            <a:pPr lvl="1" algn="ctr"/>
            <a:endParaRPr lang="pl-PL" sz="2800" dirty="0"/>
          </a:p>
          <a:p>
            <a:pPr lvl="1" algn="ctr"/>
            <a:r>
              <a:rPr lang="en-US" sz="2800" b="1" dirty="0"/>
              <a:t>Scoring factors in individual spheres and accounting calculations in order to determine the average strength of the influence of individual factors in the distinguished spheres of the environment. </a:t>
            </a:r>
            <a:endParaRPr lang="pl-PL" sz="2800" b="1" dirty="0"/>
          </a:p>
          <a:p>
            <a:pPr lvl="1" algn="ctr"/>
            <a:endParaRPr lang="pl-PL" sz="2800" dirty="0"/>
          </a:p>
          <a:p>
            <a:pPr lvl="1" algn="ctr"/>
            <a:r>
              <a:rPr lang="en-US" sz="2800" dirty="0"/>
              <a:t>The evaluation criteria for each environmental factor are variable, depending on the essence of the factor. However, the final grade must comply with the adopted scale. In the table in Annex 03, enter the average force of the influence of a given factor after a simple calculation.</a:t>
            </a:r>
            <a:endParaRPr lang="pl-PL" sz="2800" dirty="0"/>
          </a:p>
        </p:txBody>
      </p:sp>
      <p:grpSp>
        <p:nvGrpSpPr>
          <p:cNvPr id="5" name="object 5"/>
          <p:cNvGrpSpPr/>
          <p:nvPr/>
        </p:nvGrpSpPr>
        <p:grpSpPr>
          <a:xfrm>
            <a:off x="0" y="0"/>
            <a:ext cx="4646295" cy="2005330"/>
            <a:chOff x="0" y="0"/>
            <a:chExt cx="4646295" cy="2005330"/>
          </a:xfrm>
        </p:grpSpPr>
        <p:sp>
          <p:nvSpPr>
            <p:cNvPr id="6" name="object 6"/>
            <p:cNvSpPr/>
            <p:nvPr/>
          </p:nvSpPr>
          <p:spPr>
            <a:xfrm>
              <a:off x="0" y="0"/>
              <a:ext cx="3996054" cy="1984375"/>
            </a:xfrm>
            <a:custGeom>
              <a:avLst/>
              <a:gdLst/>
              <a:ahLst/>
              <a:cxnLst/>
              <a:rect l="l" t="t" r="r" b="b"/>
              <a:pathLst>
                <a:path w="3996054" h="1984375">
                  <a:moveTo>
                    <a:pt x="0" y="0"/>
                  </a:moveTo>
                  <a:lnTo>
                    <a:pt x="3995483" y="0"/>
                  </a:lnTo>
                  <a:lnTo>
                    <a:pt x="3994846" y="2782"/>
                  </a:lnTo>
                  <a:lnTo>
                    <a:pt x="3982837" y="50880"/>
                  </a:lnTo>
                  <a:lnTo>
                    <a:pt x="3969964" y="98779"/>
                  </a:lnTo>
                  <a:lnTo>
                    <a:pt x="3956296" y="146495"/>
                  </a:lnTo>
                  <a:lnTo>
                    <a:pt x="3941901" y="194044"/>
                  </a:lnTo>
                  <a:lnTo>
                    <a:pt x="3926849" y="241442"/>
                  </a:lnTo>
                  <a:lnTo>
                    <a:pt x="3911209" y="288706"/>
                  </a:lnTo>
                  <a:lnTo>
                    <a:pt x="3878438" y="382897"/>
                  </a:lnTo>
                  <a:lnTo>
                    <a:pt x="3702723" y="851388"/>
                  </a:lnTo>
                  <a:lnTo>
                    <a:pt x="3669069" y="945513"/>
                  </a:lnTo>
                  <a:lnTo>
                    <a:pt x="3652877" y="992735"/>
                  </a:lnTo>
                  <a:lnTo>
                    <a:pt x="3531445" y="1364394"/>
                  </a:lnTo>
                  <a:lnTo>
                    <a:pt x="3529696" y="1369289"/>
                  </a:lnTo>
                  <a:lnTo>
                    <a:pt x="3512134" y="1415393"/>
                  </a:lnTo>
                  <a:lnTo>
                    <a:pt x="3493496" y="1460802"/>
                  </a:lnTo>
                  <a:lnTo>
                    <a:pt x="3473607" y="1505362"/>
                  </a:lnTo>
                  <a:lnTo>
                    <a:pt x="3452292" y="1548916"/>
                  </a:lnTo>
                  <a:lnTo>
                    <a:pt x="3429375" y="1591312"/>
                  </a:lnTo>
                  <a:lnTo>
                    <a:pt x="3404683" y="1632394"/>
                  </a:lnTo>
                  <a:lnTo>
                    <a:pt x="3378039" y="1672007"/>
                  </a:lnTo>
                  <a:lnTo>
                    <a:pt x="3349269" y="1709997"/>
                  </a:lnTo>
                  <a:lnTo>
                    <a:pt x="3318198" y="1746209"/>
                  </a:lnTo>
                  <a:lnTo>
                    <a:pt x="3284651" y="1780489"/>
                  </a:lnTo>
                  <a:lnTo>
                    <a:pt x="3248452" y="1812682"/>
                  </a:lnTo>
                  <a:lnTo>
                    <a:pt x="3210871" y="1841616"/>
                  </a:lnTo>
                  <a:lnTo>
                    <a:pt x="3171864" y="1867523"/>
                  </a:lnTo>
                  <a:lnTo>
                    <a:pt x="3131528" y="1890510"/>
                  </a:lnTo>
                  <a:lnTo>
                    <a:pt x="3089963" y="1910687"/>
                  </a:lnTo>
                  <a:lnTo>
                    <a:pt x="3047265" y="1928162"/>
                  </a:lnTo>
                  <a:lnTo>
                    <a:pt x="3003532" y="1943044"/>
                  </a:lnTo>
                  <a:lnTo>
                    <a:pt x="2958861" y="1955442"/>
                  </a:lnTo>
                  <a:lnTo>
                    <a:pt x="2913352" y="1965463"/>
                  </a:lnTo>
                  <a:lnTo>
                    <a:pt x="2867100" y="1973216"/>
                  </a:lnTo>
                  <a:lnTo>
                    <a:pt x="2820205" y="1978811"/>
                  </a:lnTo>
                  <a:lnTo>
                    <a:pt x="2772763" y="1982356"/>
                  </a:lnTo>
                  <a:lnTo>
                    <a:pt x="2724873" y="1983958"/>
                  </a:lnTo>
                  <a:lnTo>
                    <a:pt x="2676631" y="1983728"/>
                  </a:lnTo>
                  <a:lnTo>
                    <a:pt x="2628137" y="1981773"/>
                  </a:lnTo>
                  <a:lnTo>
                    <a:pt x="2579487" y="1978202"/>
                  </a:lnTo>
                  <a:lnTo>
                    <a:pt x="2530779" y="1973124"/>
                  </a:lnTo>
                  <a:lnTo>
                    <a:pt x="2482112" y="1966647"/>
                  </a:lnTo>
                  <a:lnTo>
                    <a:pt x="2433582" y="1958880"/>
                  </a:lnTo>
                  <a:lnTo>
                    <a:pt x="2385287" y="1949931"/>
                  </a:lnTo>
                  <a:lnTo>
                    <a:pt x="2337326" y="1939909"/>
                  </a:lnTo>
                  <a:lnTo>
                    <a:pt x="2289795" y="1928923"/>
                  </a:lnTo>
                  <a:lnTo>
                    <a:pt x="2242793" y="1917081"/>
                  </a:lnTo>
                  <a:lnTo>
                    <a:pt x="2196417" y="1904491"/>
                  </a:lnTo>
                  <a:lnTo>
                    <a:pt x="2148234" y="1890720"/>
                  </a:lnTo>
                  <a:lnTo>
                    <a:pt x="2099943" y="1876538"/>
                  </a:lnTo>
                  <a:lnTo>
                    <a:pt x="2051550" y="1862092"/>
                  </a:lnTo>
                  <a:lnTo>
                    <a:pt x="2003063" y="1847530"/>
                  </a:lnTo>
                  <a:lnTo>
                    <a:pt x="1954489" y="1832999"/>
                  </a:lnTo>
                  <a:lnTo>
                    <a:pt x="1905834" y="1818646"/>
                  </a:lnTo>
                  <a:lnTo>
                    <a:pt x="1857104" y="1804619"/>
                  </a:lnTo>
                  <a:lnTo>
                    <a:pt x="1808308" y="1791066"/>
                  </a:lnTo>
                  <a:lnTo>
                    <a:pt x="1759452" y="1778134"/>
                  </a:lnTo>
                  <a:lnTo>
                    <a:pt x="1710542" y="1765970"/>
                  </a:lnTo>
                  <a:lnTo>
                    <a:pt x="1661585" y="1754721"/>
                  </a:lnTo>
                  <a:lnTo>
                    <a:pt x="1612589" y="1744536"/>
                  </a:lnTo>
                  <a:lnTo>
                    <a:pt x="1563560" y="1735561"/>
                  </a:lnTo>
                  <a:lnTo>
                    <a:pt x="1514504" y="1727945"/>
                  </a:lnTo>
                  <a:lnTo>
                    <a:pt x="1465429" y="1721834"/>
                  </a:lnTo>
                  <a:lnTo>
                    <a:pt x="1416341" y="1717376"/>
                  </a:lnTo>
                  <a:lnTo>
                    <a:pt x="1367248" y="1714718"/>
                  </a:lnTo>
                  <a:lnTo>
                    <a:pt x="1318156" y="1714008"/>
                  </a:lnTo>
                  <a:lnTo>
                    <a:pt x="1269071" y="1715394"/>
                  </a:lnTo>
                  <a:lnTo>
                    <a:pt x="1220002" y="1719022"/>
                  </a:lnTo>
                  <a:lnTo>
                    <a:pt x="1170953" y="1725041"/>
                  </a:lnTo>
                  <a:lnTo>
                    <a:pt x="1121933" y="1733597"/>
                  </a:lnTo>
                  <a:lnTo>
                    <a:pt x="1071580" y="1745120"/>
                  </a:lnTo>
                  <a:lnTo>
                    <a:pt x="1021811" y="1758913"/>
                  </a:lnTo>
                  <a:lnTo>
                    <a:pt x="972490" y="1774445"/>
                  </a:lnTo>
                  <a:lnTo>
                    <a:pt x="923483" y="1791181"/>
                  </a:lnTo>
                  <a:lnTo>
                    <a:pt x="825869" y="1826131"/>
                  </a:lnTo>
                  <a:lnTo>
                    <a:pt x="776991" y="1843276"/>
                  </a:lnTo>
                  <a:lnTo>
                    <a:pt x="727886" y="1859491"/>
                  </a:lnTo>
                  <a:lnTo>
                    <a:pt x="678417" y="1874241"/>
                  </a:lnTo>
                  <a:lnTo>
                    <a:pt x="628452" y="1886993"/>
                  </a:lnTo>
                  <a:lnTo>
                    <a:pt x="577852" y="1897212"/>
                  </a:lnTo>
                  <a:lnTo>
                    <a:pt x="530962" y="1903946"/>
                  </a:lnTo>
                  <a:lnTo>
                    <a:pt x="484244" y="1908020"/>
                  </a:lnTo>
                  <a:lnTo>
                    <a:pt x="437736" y="1909511"/>
                  </a:lnTo>
                  <a:lnTo>
                    <a:pt x="391475" y="1908493"/>
                  </a:lnTo>
                  <a:lnTo>
                    <a:pt x="345496" y="1905042"/>
                  </a:lnTo>
                  <a:lnTo>
                    <a:pt x="299837" y="1899232"/>
                  </a:lnTo>
                  <a:lnTo>
                    <a:pt x="254535" y="1891140"/>
                  </a:lnTo>
                  <a:lnTo>
                    <a:pt x="209626" y="1880840"/>
                  </a:lnTo>
                  <a:lnTo>
                    <a:pt x="165147" y="1868408"/>
                  </a:lnTo>
                  <a:lnTo>
                    <a:pt x="121134" y="1853919"/>
                  </a:lnTo>
                  <a:lnTo>
                    <a:pt x="77626" y="1837449"/>
                  </a:lnTo>
                  <a:lnTo>
                    <a:pt x="34657" y="1819072"/>
                  </a:lnTo>
                  <a:lnTo>
                    <a:pt x="0" y="1802550"/>
                  </a:lnTo>
                  <a:lnTo>
                    <a:pt x="0" y="0"/>
                  </a:lnTo>
                  <a:close/>
                </a:path>
                <a:path w="3996054" h="1984375">
                  <a:moveTo>
                    <a:pt x="3531445" y="1364394"/>
                  </a:moveTo>
                  <a:lnTo>
                    <a:pt x="3637199" y="1040086"/>
                  </a:lnTo>
                  <a:lnTo>
                    <a:pt x="3562292" y="1275614"/>
                  </a:lnTo>
                  <a:lnTo>
                    <a:pt x="3546357" y="1322644"/>
                  </a:lnTo>
                  <a:lnTo>
                    <a:pt x="3531445" y="1364394"/>
                  </a:lnTo>
                  <a:close/>
                </a:path>
              </a:pathLst>
            </a:custGeom>
            <a:solidFill>
              <a:srgbClr val="AF5737"/>
            </a:solidFill>
          </p:spPr>
          <p:txBody>
            <a:bodyPr wrap="square" lIns="0" tIns="0" rIns="0" bIns="0" rtlCol="0"/>
            <a:lstStyle/>
            <a:p>
              <a:endParaRPr/>
            </a:p>
          </p:txBody>
        </p:sp>
        <p:sp>
          <p:nvSpPr>
            <p:cNvPr id="7" name="object 7"/>
            <p:cNvSpPr/>
            <p:nvPr/>
          </p:nvSpPr>
          <p:spPr>
            <a:xfrm>
              <a:off x="0" y="0"/>
              <a:ext cx="4646295" cy="2005330"/>
            </a:xfrm>
            <a:custGeom>
              <a:avLst/>
              <a:gdLst/>
              <a:ahLst/>
              <a:cxnLst/>
              <a:rect l="l" t="t" r="r" b="b"/>
              <a:pathLst>
                <a:path w="4646295" h="2005330">
                  <a:moveTo>
                    <a:pt x="4614519" y="0"/>
                  </a:moveTo>
                  <a:lnTo>
                    <a:pt x="4646085" y="0"/>
                  </a:lnTo>
                  <a:lnTo>
                    <a:pt x="4636654" y="40161"/>
                  </a:lnTo>
                  <a:lnTo>
                    <a:pt x="4623996" y="81979"/>
                  </a:lnTo>
                  <a:lnTo>
                    <a:pt x="4608495" y="123717"/>
                  </a:lnTo>
                  <a:lnTo>
                    <a:pt x="4590142" y="165322"/>
                  </a:lnTo>
                  <a:lnTo>
                    <a:pt x="4568925" y="206742"/>
                  </a:lnTo>
                  <a:lnTo>
                    <a:pt x="4544835" y="247925"/>
                  </a:lnTo>
                  <a:lnTo>
                    <a:pt x="4530914" y="269029"/>
                  </a:lnTo>
                  <a:lnTo>
                    <a:pt x="4597471" y="64924"/>
                  </a:lnTo>
                  <a:lnTo>
                    <a:pt x="4611637" y="14732"/>
                  </a:lnTo>
                  <a:lnTo>
                    <a:pt x="4614519" y="0"/>
                  </a:lnTo>
                  <a:close/>
                </a:path>
                <a:path w="4646295" h="2005330">
                  <a:moveTo>
                    <a:pt x="0" y="1544329"/>
                  </a:moveTo>
                  <a:lnTo>
                    <a:pt x="39965" y="1570181"/>
                  </a:lnTo>
                  <a:lnTo>
                    <a:pt x="84196" y="1597644"/>
                  </a:lnTo>
                  <a:lnTo>
                    <a:pt x="129447" y="1624617"/>
                  </a:lnTo>
                  <a:lnTo>
                    <a:pt x="175715" y="1651098"/>
                  </a:lnTo>
                  <a:lnTo>
                    <a:pt x="222996" y="1677085"/>
                  </a:lnTo>
                  <a:lnTo>
                    <a:pt x="271288" y="1702575"/>
                  </a:lnTo>
                  <a:lnTo>
                    <a:pt x="320587" y="1727566"/>
                  </a:lnTo>
                  <a:lnTo>
                    <a:pt x="370889" y="1752055"/>
                  </a:lnTo>
                  <a:lnTo>
                    <a:pt x="422192" y="1776041"/>
                  </a:lnTo>
                  <a:lnTo>
                    <a:pt x="474492" y="1799520"/>
                  </a:lnTo>
                  <a:lnTo>
                    <a:pt x="511085" y="1815382"/>
                  </a:lnTo>
                  <a:lnTo>
                    <a:pt x="549442" y="1831467"/>
                  </a:lnTo>
                  <a:lnTo>
                    <a:pt x="589456" y="1847583"/>
                  </a:lnTo>
                  <a:lnTo>
                    <a:pt x="631020" y="1863541"/>
                  </a:lnTo>
                  <a:lnTo>
                    <a:pt x="674029" y="1879149"/>
                  </a:lnTo>
                  <a:lnTo>
                    <a:pt x="718375" y="1894219"/>
                  </a:lnTo>
                  <a:lnTo>
                    <a:pt x="763952" y="1908559"/>
                  </a:lnTo>
                  <a:lnTo>
                    <a:pt x="810654" y="1921979"/>
                  </a:lnTo>
                  <a:lnTo>
                    <a:pt x="858374" y="1934289"/>
                  </a:lnTo>
                  <a:lnTo>
                    <a:pt x="907005" y="1945299"/>
                  </a:lnTo>
                  <a:lnTo>
                    <a:pt x="956441" y="1954818"/>
                  </a:lnTo>
                  <a:lnTo>
                    <a:pt x="1006575" y="1962655"/>
                  </a:lnTo>
                  <a:lnTo>
                    <a:pt x="1057302" y="1968621"/>
                  </a:lnTo>
                  <a:lnTo>
                    <a:pt x="1108513" y="1972525"/>
                  </a:lnTo>
                  <a:lnTo>
                    <a:pt x="1160103" y="1974178"/>
                  </a:lnTo>
                  <a:lnTo>
                    <a:pt x="1211965" y="1973387"/>
                  </a:lnTo>
                  <a:lnTo>
                    <a:pt x="1263993" y="1969964"/>
                  </a:lnTo>
                  <a:lnTo>
                    <a:pt x="1316081" y="1963718"/>
                  </a:lnTo>
                  <a:lnTo>
                    <a:pt x="1368120" y="1954459"/>
                  </a:lnTo>
                  <a:lnTo>
                    <a:pt x="1416951" y="1942950"/>
                  </a:lnTo>
                  <a:lnTo>
                    <a:pt x="1464606" y="1929103"/>
                  </a:lnTo>
                  <a:lnTo>
                    <a:pt x="1511168" y="1913044"/>
                  </a:lnTo>
                  <a:lnTo>
                    <a:pt x="1556722" y="1894897"/>
                  </a:lnTo>
                  <a:lnTo>
                    <a:pt x="1601352" y="1874787"/>
                  </a:lnTo>
                  <a:lnTo>
                    <a:pt x="1645141" y="1852839"/>
                  </a:lnTo>
                  <a:lnTo>
                    <a:pt x="1688173" y="1829178"/>
                  </a:lnTo>
                  <a:lnTo>
                    <a:pt x="1730532" y="1803930"/>
                  </a:lnTo>
                  <a:lnTo>
                    <a:pt x="1772302" y="1777219"/>
                  </a:lnTo>
                  <a:lnTo>
                    <a:pt x="1813567" y="1749170"/>
                  </a:lnTo>
                  <a:lnTo>
                    <a:pt x="1854410" y="1719909"/>
                  </a:lnTo>
                  <a:lnTo>
                    <a:pt x="1894916" y="1689561"/>
                  </a:lnTo>
                  <a:lnTo>
                    <a:pt x="1935167" y="1658249"/>
                  </a:lnTo>
                  <a:lnTo>
                    <a:pt x="1975249" y="1626101"/>
                  </a:lnTo>
                  <a:lnTo>
                    <a:pt x="2015245" y="1593239"/>
                  </a:lnTo>
                  <a:lnTo>
                    <a:pt x="2255172" y="1390661"/>
                  </a:lnTo>
                  <a:lnTo>
                    <a:pt x="2295742" y="1357357"/>
                  </a:lnTo>
                  <a:lnTo>
                    <a:pt x="2336737" y="1324504"/>
                  </a:lnTo>
                  <a:lnTo>
                    <a:pt x="2378201" y="1292267"/>
                  </a:lnTo>
                  <a:lnTo>
                    <a:pt x="2420181" y="1260811"/>
                  </a:lnTo>
                  <a:lnTo>
                    <a:pt x="2462721" y="1230301"/>
                  </a:lnTo>
                  <a:lnTo>
                    <a:pt x="2505867" y="1200903"/>
                  </a:lnTo>
                  <a:lnTo>
                    <a:pt x="2549666" y="1172782"/>
                  </a:lnTo>
                  <a:lnTo>
                    <a:pt x="2594161" y="1146102"/>
                  </a:lnTo>
                  <a:lnTo>
                    <a:pt x="2639003" y="1121177"/>
                  </a:lnTo>
                  <a:lnTo>
                    <a:pt x="2684555" y="1097722"/>
                  </a:lnTo>
                  <a:lnTo>
                    <a:pt x="2730756" y="1075643"/>
                  </a:lnTo>
                  <a:lnTo>
                    <a:pt x="2777544" y="1054845"/>
                  </a:lnTo>
                  <a:lnTo>
                    <a:pt x="2824859" y="1035234"/>
                  </a:lnTo>
                  <a:lnTo>
                    <a:pt x="2872638" y="1016715"/>
                  </a:lnTo>
                  <a:lnTo>
                    <a:pt x="2920821" y="999194"/>
                  </a:lnTo>
                  <a:lnTo>
                    <a:pt x="2969346" y="982577"/>
                  </a:lnTo>
                  <a:lnTo>
                    <a:pt x="3018152" y="966769"/>
                  </a:lnTo>
                  <a:lnTo>
                    <a:pt x="3067179" y="951676"/>
                  </a:lnTo>
                  <a:lnTo>
                    <a:pt x="3116364" y="937203"/>
                  </a:lnTo>
                  <a:lnTo>
                    <a:pt x="3165647" y="923257"/>
                  </a:lnTo>
                  <a:lnTo>
                    <a:pt x="3214967" y="909742"/>
                  </a:lnTo>
                  <a:lnTo>
                    <a:pt x="3264261" y="896565"/>
                  </a:lnTo>
                  <a:lnTo>
                    <a:pt x="3459529" y="845453"/>
                  </a:lnTo>
                  <a:lnTo>
                    <a:pt x="3508391" y="832404"/>
                  </a:lnTo>
                  <a:lnTo>
                    <a:pt x="3557172" y="819064"/>
                  </a:lnTo>
                  <a:lnTo>
                    <a:pt x="3605629" y="805394"/>
                  </a:lnTo>
                  <a:lnTo>
                    <a:pt x="3645816" y="793618"/>
                  </a:lnTo>
                  <a:lnTo>
                    <a:pt x="3687398" y="780923"/>
                  </a:lnTo>
                  <a:lnTo>
                    <a:pt x="3730184" y="767238"/>
                  </a:lnTo>
                  <a:lnTo>
                    <a:pt x="3773988" y="752493"/>
                  </a:lnTo>
                  <a:lnTo>
                    <a:pt x="3818622" y="736616"/>
                  </a:lnTo>
                  <a:lnTo>
                    <a:pt x="3863899" y="719537"/>
                  </a:lnTo>
                  <a:lnTo>
                    <a:pt x="3909629" y="701186"/>
                  </a:lnTo>
                  <a:lnTo>
                    <a:pt x="3955625" y="681491"/>
                  </a:lnTo>
                  <a:lnTo>
                    <a:pt x="4001700" y="660382"/>
                  </a:lnTo>
                  <a:lnTo>
                    <a:pt x="4047666" y="637789"/>
                  </a:lnTo>
                  <a:lnTo>
                    <a:pt x="4093334" y="613640"/>
                  </a:lnTo>
                  <a:lnTo>
                    <a:pt x="4138518" y="587865"/>
                  </a:lnTo>
                  <a:lnTo>
                    <a:pt x="4183028" y="560393"/>
                  </a:lnTo>
                  <a:lnTo>
                    <a:pt x="4226678" y="531154"/>
                  </a:lnTo>
                  <a:lnTo>
                    <a:pt x="4269279" y="500076"/>
                  </a:lnTo>
                  <a:lnTo>
                    <a:pt x="4310643" y="467090"/>
                  </a:lnTo>
                  <a:lnTo>
                    <a:pt x="4350583" y="432124"/>
                  </a:lnTo>
                  <a:lnTo>
                    <a:pt x="4388911" y="395107"/>
                  </a:lnTo>
                  <a:lnTo>
                    <a:pt x="4425439" y="355970"/>
                  </a:lnTo>
                  <a:lnTo>
                    <a:pt x="4459980" y="314642"/>
                  </a:lnTo>
                  <a:lnTo>
                    <a:pt x="4492344" y="271051"/>
                  </a:lnTo>
                  <a:lnTo>
                    <a:pt x="4519946" y="229163"/>
                  </a:lnTo>
                  <a:lnTo>
                    <a:pt x="4544158" y="187579"/>
                  </a:lnTo>
                  <a:lnTo>
                    <a:pt x="4565082" y="146325"/>
                  </a:lnTo>
                  <a:lnTo>
                    <a:pt x="4582819" y="105431"/>
                  </a:lnTo>
                  <a:lnTo>
                    <a:pt x="4597471" y="64924"/>
                  </a:lnTo>
                  <a:lnTo>
                    <a:pt x="4530914" y="269029"/>
                  </a:lnTo>
                  <a:lnTo>
                    <a:pt x="4486241" y="331554"/>
                  </a:lnTo>
                  <a:lnTo>
                    <a:pt x="4452620" y="372159"/>
                  </a:lnTo>
                  <a:lnTo>
                    <a:pt x="4417163" y="410698"/>
                  </a:lnTo>
                  <a:lnTo>
                    <a:pt x="4380034" y="447236"/>
                  </a:lnTo>
                  <a:lnTo>
                    <a:pt x="4341398" y="481835"/>
                  </a:lnTo>
                  <a:lnTo>
                    <a:pt x="4301422" y="514560"/>
                  </a:lnTo>
                  <a:lnTo>
                    <a:pt x="4260269" y="545475"/>
                  </a:lnTo>
                  <a:lnTo>
                    <a:pt x="4218106" y="574642"/>
                  </a:lnTo>
                  <a:lnTo>
                    <a:pt x="4175097" y="602127"/>
                  </a:lnTo>
                  <a:lnTo>
                    <a:pt x="4131408" y="627992"/>
                  </a:lnTo>
                  <a:lnTo>
                    <a:pt x="4087204" y="652301"/>
                  </a:lnTo>
                  <a:lnTo>
                    <a:pt x="4042650" y="675119"/>
                  </a:lnTo>
                  <a:lnTo>
                    <a:pt x="3997912" y="696509"/>
                  </a:lnTo>
                  <a:lnTo>
                    <a:pt x="3953153" y="716535"/>
                  </a:lnTo>
                  <a:lnTo>
                    <a:pt x="3908541" y="735260"/>
                  </a:lnTo>
                  <a:lnTo>
                    <a:pt x="3864239" y="752749"/>
                  </a:lnTo>
                  <a:lnTo>
                    <a:pt x="3820414" y="769065"/>
                  </a:lnTo>
                  <a:lnTo>
                    <a:pt x="3777230" y="784271"/>
                  </a:lnTo>
                  <a:lnTo>
                    <a:pt x="3734852" y="798432"/>
                  </a:lnTo>
                  <a:lnTo>
                    <a:pt x="3693446" y="811612"/>
                  </a:lnTo>
                  <a:lnTo>
                    <a:pt x="3653177" y="823873"/>
                  </a:lnTo>
                  <a:lnTo>
                    <a:pt x="3614210" y="835281"/>
                  </a:lnTo>
                  <a:lnTo>
                    <a:pt x="3565553" y="849007"/>
                  </a:lnTo>
                  <a:lnTo>
                    <a:pt x="3516599" y="862393"/>
                  </a:lnTo>
                  <a:lnTo>
                    <a:pt x="3467589" y="875480"/>
                  </a:lnTo>
                  <a:lnTo>
                    <a:pt x="3272850" y="926456"/>
                  </a:lnTo>
                  <a:lnTo>
                    <a:pt x="3223943" y="939531"/>
                  </a:lnTo>
                  <a:lnTo>
                    <a:pt x="3175020" y="952936"/>
                  </a:lnTo>
                  <a:lnTo>
                    <a:pt x="3126143" y="966763"/>
                  </a:lnTo>
                  <a:lnTo>
                    <a:pt x="3077376" y="981104"/>
                  </a:lnTo>
                  <a:lnTo>
                    <a:pt x="3028783" y="996051"/>
                  </a:lnTo>
                  <a:lnTo>
                    <a:pt x="2980427" y="1011697"/>
                  </a:lnTo>
                  <a:lnTo>
                    <a:pt x="2932370" y="1028132"/>
                  </a:lnTo>
                  <a:lnTo>
                    <a:pt x="2884676" y="1045450"/>
                  </a:lnTo>
                  <a:lnTo>
                    <a:pt x="2837409" y="1063742"/>
                  </a:lnTo>
                  <a:lnTo>
                    <a:pt x="2790632" y="1083100"/>
                  </a:lnTo>
                  <a:lnTo>
                    <a:pt x="2744408" y="1103616"/>
                  </a:lnTo>
                  <a:lnTo>
                    <a:pt x="2698799" y="1125383"/>
                  </a:lnTo>
                  <a:lnTo>
                    <a:pt x="2653871" y="1148493"/>
                  </a:lnTo>
                  <a:lnTo>
                    <a:pt x="2609685" y="1173037"/>
                  </a:lnTo>
                  <a:lnTo>
                    <a:pt x="2565832" y="1199345"/>
                  </a:lnTo>
                  <a:lnTo>
                    <a:pt x="2522614" y="1227115"/>
                  </a:lnTo>
                  <a:lnTo>
                    <a:pt x="2479992" y="1256180"/>
                  </a:lnTo>
                  <a:lnTo>
                    <a:pt x="2437925" y="1286374"/>
                  </a:lnTo>
                  <a:lnTo>
                    <a:pt x="2396376" y="1317529"/>
                  </a:lnTo>
                  <a:lnTo>
                    <a:pt x="2355303" y="1349479"/>
                  </a:lnTo>
                  <a:lnTo>
                    <a:pt x="2314669" y="1382057"/>
                  </a:lnTo>
                  <a:lnTo>
                    <a:pt x="2274434" y="1415096"/>
                  </a:lnTo>
                  <a:lnTo>
                    <a:pt x="2037604" y="1615039"/>
                  </a:lnTo>
                  <a:lnTo>
                    <a:pt x="1997674" y="1647814"/>
                  </a:lnTo>
                  <a:lnTo>
                    <a:pt x="1957374" y="1680097"/>
                  </a:lnTo>
                  <a:lnTo>
                    <a:pt x="1916648" y="1711734"/>
                  </a:lnTo>
                  <a:lnTo>
                    <a:pt x="1875440" y="1742571"/>
                  </a:lnTo>
                  <a:lnTo>
                    <a:pt x="1833695" y="1772454"/>
                  </a:lnTo>
                  <a:lnTo>
                    <a:pt x="1791357" y="1801229"/>
                  </a:lnTo>
                  <a:lnTo>
                    <a:pt x="1748371" y="1828741"/>
                  </a:lnTo>
                  <a:lnTo>
                    <a:pt x="1704680" y="1854836"/>
                  </a:lnTo>
                  <a:lnTo>
                    <a:pt x="1660230" y="1879360"/>
                  </a:lnTo>
                  <a:lnTo>
                    <a:pt x="1614964" y="1902159"/>
                  </a:lnTo>
                  <a:lnTo>
                    <a:pt x="1568827" y="1923079"/>
                  </a:lnTo>
                  <a:lnTo>
                    <a:pt x="1521763" y="1941966"/>
                  </a:lnTo>
                  <a:lnTo>
                    <a:pt x="1473717" y="1958664"/>
                  </a:lnTo>
                  <a:lnTo>
                    <a:pt x="1424634" y="1973021"/>
                  </a:lnTo>
                  <a:lnTo>
                    <a:pt x="1374456" y="1984882"/>
                  </a:lnTo>
                  <a:lnTo>
                    <a:pt x="1321060" y="1994404"/>
                  </a:lnTo>
                  <a:lnTo>
                    <a:pt x="1267658" y="2000850"/>
                  </a:lnTo>
                  <a:lnTo>
                    <a:pt x="1214356" y="2004414"/>
                  </a:lnTo>
                  <a:lnTo>
                    <a:pt x="1161261" y="2005291"/>
                  </a:lnTo>
                  <a:lnTo>
                    <a:pt x="1108480" y="2003674"/>
                  </a:lnTo>
                  <a:lnTo>
                    <a:pt x="1056117" y="1999759"/>
                  </a:lnTo>
                  <a:lnTo>
                    <a:pt x="1004281" y="1993738"/>
                  </a:lnTo>
                  <a:lnTo>
                    <a:pt x="953077" y="1985806"/>
                  </a:lnTo>
                  <a:lnTo>
                    <a:pt x="902611" y="1976157"/>
                  </a:lnTo>
                  <a:lnTo>
                    <a:pt x="852990" y="1964986"/>
                  </a:lnTo>
                  <a:lnTo>
                    <a:pt x="804320" y="1952486"/>
                  </a:lnTo>
                  <a:lnTo>
                    <a:pt x="756707" y="1938852"/>
                  </a:lnTo>
                  <a:lnTo>
                    <a:pt x="710258" y="1924278"/>
                  </a:lnTo>
                  <a:lnTo>
                    <a:pt x="665079" y="1908957"/>
                  </a:lnTo>
                  <a:lnTo>
                    <a:pt x="621277" y="1893084"/>
                  </a:lnTo>
                  <a:lnTo>
                    <a:pt x="578957" y="1876854"/>
                  </a:lnTo>
                  <a:lnTo>
                    <a:pt x="538226" y="1860460"/>
                  </a:lnTo>
                  <a:lnTo>
                    <a:pt x="499191" y="1844096"/>
                  </a:lnTo>
                  <a:lnTo>
                    <a:pt x="461957" y="1827957"/>
                  </a:lnTo>
                  <a:lnTo>
                    <a:pt x="409073" y="1804211"/>
                  </a:lnTo>
                  <a:lnTo>
                    <a:pt x="357193" y="1779948"/>
                  </a:lnTo>
                  <a:lnTo>
                    <a:pt x="306321" y="1755171"/>
                  </a:lnTo>
                  <a:lnTo>
                    <a:pt x="256460" y="1729881"/>
                  </a:lnTo>
                  <a:lnTo>
                    <a:pt x="207615" y="1704083"/>
                  </a:lnTo>
                  <a:lnTo>
                    <a:pt x="159787" y="1677777"/>
                  </a:lnTo>
                  <a:lnTo>
                    <a:pt x="112980" y="1650967"/>
                  </a:lnTo>
                  <a:lnTo>
                    <a:pt x="67198" y="1623655"/>
                  </a:lnTo>
                  <a:lnTo>
                    <a:pt x="22443" y="1595843"/>
                  </a:lnTo>
                  <a:lnTo>
                    <a:pt x="0" y="1581312"/>
                  </a:lnTo>
                  <a:lnTo>
                    <a:pt x="0" y="1544329"/>
                  </a:lnTo>
                  <a:close/>
                </a:path>
              </a:pathLst>
            </a:custGeom>
            <a:solidFill>
              <a:srgbClr val="E7AF60"/>
            </a:solidFill>
          </p:spPr>
          <p:txBody>
            <a:bodyPr wrap="square" lIns="0" tIns="0" rIns="0" bIns="0" rtlCol="0"/>
            <a:lstStyle/>
            <a:p>
              <a:endParaRPr/>
            </a:p>
          </p:txBody>
        </p:sp>
      </p:grpSp>
      <p:grpSp>
        <p:nvGrpSpPr>
          <p:cNvPr id="8" name="object 8"/>
          <p:cNvGrpSpPr/>
          <p:nvPr/>
        </p:nvGrpSpPr>
        <p:grpSpPr>
          <a:xfrm>
            <a:off x="1028700" y="9435488"/>
            <a:ext cx="3065780" cy="752475"/>
            <a:chOff x="1028700" y="9435488"/>
            <a:chExt cx="3065780" cy="752475"/>
          </a:xfrm>
        </p:grpSpPr>
        <p:pic>
          <p:nvPicPr>
            <p:cNvPr id="9" name="object 9"/>
            <p:cNvPicPr/>
            <p:nvPr/>
          </p:nvPicPr>
          <p:blipFill>
            <a:blip r:embed="rId2" cstate="print"/>
            <a:stretch>
              <a:fillRect/>
            </a:stretch>
          </p:blipFill>
          <p:spPr>
            <a:xfrm>
              <a:off x="1028700" y="9435488"/>
              <a:ext cx="1571624" cy="752474"/>
            </a:xfrm>
            <a:prstGeom prst="rect">
              <a:avLst/>
            </a:prstGeom>
          </p:spPr>
        </p:pic>
        <p:pic>
          <p:nvPicPr>
            <p:cNvPr id="10" name="object 10"/>
            <p:cNvPicPr/>
            <p:nvPr/>
          </p:nvPicPr>
          <p:blipFill>
            <a:blip r:embed="rId3" cstate="print"/>
            <a:stretch>
              <a:fillRect/>
            </a:stretch>
          </p:blipFill>
          <p:spPr>
            <a:xfrm>
              <a:off x="2599053" y="9736198"/>
              <a:ext cx="1495424" cy="304799"/>
            </a:xfrm>
            <a:prstGeom prst="rect">
              <a:avLst/>
            </a:prstGeom>
          </p:spPr>
        </p:pic>
      </p:grpSp>
      <p:sp>
        <p:nvSpPr>
          <p:cNvPr id="11" name="object 11"/>
          <p:cNvSpPr txBox="1">
            <a:spLocks noGrp="1"/>
          </p:cNvSpPr>
          <p:nvPr>
            <p:ph type="title"/>
          </p:nvPr>
        </p:nvSpPr>
        <p:spPr>
          <a:xfrm>
            <a:off x="2895600" y="293475"/>
            <a:ext cx="13716000" cy="443711"/>
          </a:xfrm>
          <a:prstGeom prst="rect">
            <a:avLst/>
          </a:prstGeom>
        </p:spPr>
        <p:txBody>
          <a:bodyPr vert="horz" wrap="square" lIns="0" tIns="12700" rIns="0" bIns="0" rtlCol="0">
            <a:spAutoFit/>
          </a:bodyPr>
          <a:lstStyle/>
          <a:p>
            <a:pPr marL="12700" algn="ctr">
              <a:lnSpc>
                <a:spcPct val="100000"/>
              </a:lnSpc>
              <a:spcBef>
                <a:spcPts val="100"/>
              </a:spcBef>
            </a:pPr>
            <a:r>
              <a:rPr lang="en-US" spc="315" dirty="0"/>
              <a:t>The learner is expected to imagine future scenarios</a:t>
            </a:r>
            <a:endParaRPr lang="en-US" dirty="0"/>
          </a:p>
        </p:txBody>
      </p:sp>
      <p:sp>
        <p:nvSpPr>
          <p:cNvPr id="12" name="object 12"/>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2" name="Prostokąt 1">
            <a:extLst>
              <a:ext uri="{FF2B5EF4-FFF2-40B4-BE49-F238E27FC236}">
                <a16:creationId xmlns:a16="http://schemas.microsoft.com/office/drawing/2014/main" id="{BE66F7CB-57B3-467B-8407-522FEFCD8081}"/>
              </a:ext>
            </a:extLst>
          </p:cNvPr>
          <p:cNvSpPr/>
          <p:nvPr/>
        </p:nvSpPr>
        <p:spPr>
          <a:xfrm>
            <a:off x="1676400" y="3032738"/>
            <a:ext cx="15087600" cy="1231106"/>
          </a:xfrm>
          <a:prstGeom prst="rect">
            <a:avLst/>
          </a:prstGeom>
        </p:spPr>
        <p:txBody>
          <a:bodyPr wrap="square">
            <a:spAutoFit/>
          </a:bodyPr>
          <a:lstStyle/>
          <a:p>
            <a:endParaRPr lang="pl-PL" sz="2800" dirty="0"/>
          </a:p>
          <a:p>
            <a:endParaRPr lang="pl-PL" sz="2800" dirty="0"/>
          </a:p>
          <a:p>
            <a:endParaRPr lang="pl-PL" dirty="0"/>
          </a:p>
        </p:txBody>
      </p:sp>
    </p:spTree>
    <p:extLst>
      <p:ext uri="{BB962C8B-B14F-4D97-AF65-F5344CB8AC3E}">
        <p14:creationId xmlns:p14="http://schemas.microsoft.com/office/powerpoint/2010/main" val="1306808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447800" y="1257300"/>
            <a:ext cx="15543401" cy="7543800"/>
          </a:xfrm>
          <a:custGeom>
            <a:avLst/>
            <a:gdLst/>
            <a:ahLst/>
            <a:cxnLst/>
            <a:rect l="l" t="t" r="r" b="b"/>
            <a:pathLst>
              <a:path w="9029700" h="3695700">
                <a:moveTo>
                  <a:pt x="8858976" y="3695699"/>
                </a:moveTo>
                <a:lnTo>
                  <a:pt x="170690" y="3695699"/>
                </a:lnTo>
                <a:lnTo>
                  <a:pt x="125202" y="3689627"/>
                </a:lnTo>
                <a:lnTo>
                  <a:pt x="84397" y="3672479"/>
                </a:lnTo>
                <a:lnTo>
                  <a:pt x="49873" y="3645854"/>
                </a:lnTo>
                <a:lnTo>
                  <a:pt x="23232" y="3611350"/>
                </a:lnTo>
                <a:lnTo>
                  <a:pt x="6074" y="3570568"/>
                </a:lnTo>
                <a:lnTo>
                  <a:pt x="0" y="3525106"/>
                </a:lnTo>
                <a:lnTo>
                  <a:pt x="0" y="170592"/>
                </a:lnTo>
                <a:lnTo>
                  <a:pt x="6074" y="125131"/>
                </a:lnTo>
                <a:lnTo>
                  <a:pt x="23232" y="84348"/>
                </a:lnTo>
                <a:lnTo>
                  <a:pt x="49873" y="49845"/>
                </a:lnTo>
                <a:lnTo>
                  <a:pt x="84397" y="23219"/>
                </a:lnTo>
                <a:lnTo>
                  <a:pt x="125202" y="6071"/>
                </a:lnTo>
                <a:lnTo>
                  <a:pt x="170690" y="0"/>
                </a:lnTo>
                <a:lnTo>
                  <a:pt x="8858976" y="0"/>
                </a:lnTo>
                <a:lnTo>
                  <a:pt x="8904464" y="6071"/>
                </a:lnTo>
                <a:lnTo>
                  <a:pt x="8945269" y="23219"/>
                </a:lnTo>
                <a:lnTo>
                  <a:pt x="8979793" y="49845"/>
                </a:lnTo>
                <a:lnTo>
                  <a:pt x="9006434" y="84348"/>
                </a:lnTo>
                <a:lnTo>
                  <a:pt x="9023592" y="125131"/>
                </a:lnTo>
                <a:lnTo>
                  <a:pt x="9029667" y="170592"/>
                </a:lnTo>
                <a:lnTo>
                  <a:pt x="9029667" y="3525106"/>
                </a:lnTo>
                <a:lnTo>
                  <a:pt x="9023592" y="3570568"/>
                </a:lnTo>
                <a:lnTo>
                  <a:pt x="9006434" y="3611350"/>
                </a:lnTo>
                <a:lnTo>
                  <a:pt x="8979793" y="3645854"/>
                </a:lnTo>
                <a:lnTo>
                  <a:pt x="8945269" y="3672479"/>
                </a:lnTo>
                <a:lnTo>
                  <a:pt x="8904464" y="3689627"/>
                </a:lnTo>
                <a:lnTo>
                  <a:pt x="8858976" y="3695699"/>
                </a:lnTo>
                <a:close/>
              </a:path>
            </a:pathLst>
          </a:custGeom>
          <a:solidFill>
            <a:srgbClr val="F1D0C7"/>
          </a:solidFill>
        </p:spPr>
        <p:txBody>
          <a:bodyPr wrap="square" lIns="0" tIns="0" rIns="0" bIns="0" rtlCol="0"/>
          <a:lstStyle/>
          <a:p>
            <a:pPr lvl="1" algn="ctr"/>
            <a:endParaRPr lang="pl-PL" sz="2800" dirty="0"/>
          </a:p>
          <a:p>
            <a:pPr lvl="1" algn="ctr"/>
            <a:endParaRPr lang="pl-PL" sz="2800" dirty="0"/>
          </a:p>
          <a:p>
            <a:pPr lvl="1" algn="ctr"/>
            <a:r>
              <a:rPr lang="en-US" sz="2800" dirty="0"/>
              <a:t>At the end of the exercise, we conduct a graphical analysis of the work results. For this purpose, the results can be clearly presented in a horizontal bar chart. It should be remembered that the horizontal axis in the chart should be described on a scale from -5 to +5, in accordance with the assumptions of the analysis.</a:t>
            </a:r>
            <a:endParaRPr lang="pl-PL" sz="2800" dirty="0"/>
          </a:p>
          <a:p>
            <a:pPr lvl="1" algn="ctr"/>
            <a:endParaRPr lang="pl-PL" sz="2800" dirty="0"/>
          </a:p>
          <a:p>
            <a:pPr lvl="1" algn="ctr"/>
            <a:r>
              <a:rPr lang="en-US" sz="2800" dirty="0"/>
              <a:t>Development of sample scenarios. </a:t>
            </a:r>
            <a:endParaRPr lang="pl-PL" sz="2800" dirty="0"/>
          </a:p>
          <a:p>
            <a:pPr lvl="1" algn="ctr"/>
            <a:endParaRPr lang="pl-PL" sz="2800" dirty="0"/>
          </a:p>
          <a:p>
            <a:pPr lvl="1"/>
            <a:r>
              <a:rPr lang="en-US" sz="2800" dirty="0"/>
              <a:t>The conducted analysis allows you to build a scenario: </a:t>
            </a:r>
            <a:endParaRPr lang="pl-PL" sz="2800" dirty="0"/>
          </a:p>
          <a:p>
            <a:pPr lvl="1" algn="ctr"/>
            <a:endParaRPr lang="pl-PL" sz="2800" dirty="0"/>
          </a:p>
          <a:p>
            <a:pPr marL="914400" lvl="1" indent="-457200">
              <a:buFont typeface="Arial" panose="020B0604020202020204" pitchFamily="34" charset="0"/>
              <a:buChar char="•"/>
            </a:pPr>
            <a:r>
              <a:rPr lang="en-US" sz="2800" dirty="0"/>
              <a:t>optimistic, </a:t>
            </a:r>
            <a:endParaRPr lang="pl-PL" sz="2800" dirty="0"/>
          </a:p>
          <a:p>
            <a:pPr marL="914400" lvl="1" indent="-457200">
              <a:buFont typeface="Arial" panose="020B0604020202020204" pitchFamily="34" charset="0"/>
              <a:buChar char="•"/>
            </a:pPr>
            <a:r>
              <a:rPr lang="en-US" sz="2800" dirty="0"/>
              <a:t>pessimistic, </a:t>
            </a:r>
            <a:endParaRPr lang="pl-PL" sz="2800" dirty="0"/>
          </a:p>
          <a:p>
            <a:pPr marL="914400" lvl="1" indent="-457200">
              <a:buFont typeface="Arial" panose="020B0604020202020204" pitchFamily="34" charset="0"/>
              <a:buChar char="•"/>
            </a:pPr>
            <a:r>
              <a:rPr lang="en-US" sz="2800" dirty="0"/>
              <a:t>surprise, </a:t>
            </a:r>
            <a:endParaRPr lang="pl-PL" sz="2800" dirty="0"/>
          </a:p>
          <a:p>
            <a:pPr marL="914400" lvl="1" indent="-457200">
              <a:buFont typeface="Arial" panose="020B0604020202020204" pitchFamily="34" charset="0"/>
              <a:buChar char="•"/>
            </a:pPr>
            <a:r>
              <a:rPr lang="en-US" sz="2800" dirty="0"/>
              <a:t>most likely.</a:t>
            </a:r>
            <a:endParaRPr lang="pl-PL" sz="2800" dirty="0"/>
          </a:p>
        </p:txBody>
      </p:sp>
      <p:grpSp>
        <p:nvGrpSpPr>
          <p:cNvPr id="5" name="object 5"/>
          <p:cNvGrpSpPr/>
          <p:nvPr/>
        </p:nvGrpSpPr>
        <p:grpSpPr>
          <a:xfrm>
            <a:off x="0" y="0"/>
            <a:ext cx="4646295" cy="2005330"/>
            <a:chOff x="0" y="0"/>
            <a:chExt cx="4646295" cy="2005330"/>
          </a:xfrm>
        </p:grpSpPr>
        <p:sp>
          <p:nvSpPr>
            <p:cNvPr id="6" name="object 6"/>
            <p:cNvSpPr/>
            <p:nvPr/>
          </p:nvSpPr>
          <p:spPr>
            <a:xfrm>
              <a:off x="0" y="0"/>
              <a:ext cx="3996054" cy="1984375"/>
            </a:xfrm>
            <a:custGeom>
              <a:avLst/>
              <a:gdLst/>
              <a:ahLst/>
              <a:cxnLst/>
              <a:rect l="l" t="t" r="r" b="b"/>
              <a:pathLst>
                <a:path w="3996054" h="1984375">
                  <a:moveTo>
                    <a:pt x="0" y="0"/>
                  </a:moveTo>
                  <a:lnTo>
                    <a:pt x="3995483" y="0"/>
                  </a:lnTo>
                  <a:lnTo>
                    <a:pt x="3994846" y="2782"/>
                  </a:lnTo>
                  <a:lnTo>
                    <a:pt x="3982837" y="50880"/>
                  </a:lnTo>
                  <a:lnTo>
                    <a:pt x="3969964" y="98779"/>
                  </a:lnTo>
                  <a:lnTo>
                    <a:pt x="3956296" y="146495"/>
                  </a:lnTo>
                  <a:lnTo>
                    <a:pt x="3941901" y="194044"/>
                  </a:lnTo>
                  <a:lnTo>
                    <a:pt x="3926849" y="241442"/>
                  </a:lnTo>
                  <a:lnTo>
                    <a:pt x="3911209" y="288706"/>
                  </a:lnTo>
                  <a:lnTo>
                    <a:pt x="3878438" y="382897"/>
                  </a:lnTo>
                  <a:lnTo>
                    <a:pt x="3702723" y="851388"/>
                  </a:lnTo>
                  <a:lnTo>
                    <a:pt x="3669069" y="945513"/>
                  </a:lnTo>
                  <a:lnTo>
                    <a:pt x="3652877" y="992735"/>
                  </a:lnTo>
                  <a:lnTo>
                    <a:pt x="3531445" y="1364394"/>
                  </a:lnTo>
                  <a:lnTo>
                    <a:pt x="3529696" y="1369289"/>
                  </a:lnTo>
                  <a:lnTo>
                    <a:pt x="3512134" y="1415393"/>
                  </a:lnTo>
                  <a:lnTo>
                    <a:pt x="3493496" y="1460802"/>
                  </a:lnTo>
                  <a:lnTo>
                    <a:pt x="3473607" y="1505362"/>
                  </a:lnTo>
                  <a:lnTo>
                    <a:pt x="3452292" y="1548916"/>
                  </a:lnTo>
                  <a:lnTo>
                    <a:pt x="3429375" y="1591312"/>
                  </a:lnTo>
                  <a:lnTo>
                    <a:pt x="3404683" y="1632394"/>
                  </a:lnTo>
                  <a:lnTo>
                    <a:pt x="3378039" y="1672007"/>
                  </a:lnTo>
                  <a:lnTo>
                    <a:pt x="3349269" y="1709997"/>
                  </a:lnTo>
                  <a:lnTo>
                    <a:pt x="3318198" y="1746209"/>
                  </a:lnTo>
                  <a:lnTo>
                    <a:pt x="3284651" y="1780489"/>
                  </a:lnTo>
                  <a:lnTo>
                    <a:pt x="3248452" y="1812682"/>
                  </a:lnTo>
                  <a:lnTo>
                    <a:pt x="3210871" y="1841616"/>
                  </a:lnTo>
                  <a:lnTo>
                    <a:pt x="3171864" y="1867523"/>
                  </a:lnTo>
                  <a:lnTo>
                    <a:pt x="3131528" y="1890510"/>
                  </a:lnTo>
                  <a:lnTo>
                    <a:pt x="3089963" y="1910687"/>
                  </a:lnTo>
                  <a:lnTo>
                    <a:pt x="3047265" y="1928162"/>
                  </a:lnTo>
                  <a:lnTo>
                    <a:pt x="3003532" y="1943044"/>
                  </a:lnTo>
                  <a:lnTo>
                    <a:pt x="2958861" y="1955442"/>
                  </a:lnTo>
                  <a:lnTo>
                    <a:pt x="2913352" y="1965463"/>
                  </a:lnTo>
                  <a:lnTo>
                    <a:pt x="2867100" y="1973216"/>
                  </a:lnTo>
                  <a:lnTo>
                    <a:pt x="2820205" y="1978811"/>
                  </a:lnTo>
                  <a:lnTo>
                    <a:pt x="2772763" y="1982356"/>
                  </a:lnTo>
                  <a:lnTo>
                    <a:pt x="2724873" y="1983958"/>
                  </a:lnTo>
                  <a:lnTo>
                    <a:pt x="2676631" y="1983728"/>
                  </a:lnTo>
                  <a:lnTo>
                    <a:pt x="2628137" y="1981773"/>
                  </a:lnTo>
                  <a:lnTo>
                    <a:pt x="2579487" y="1978202"/>
                  </a:lnTo>
                  <a:lnTo>
                    <a:pt x="2530779" y="1973124"/>
                  </a:lnTo>
                  <a:lnTo>
                    <a:pt x="2482112" y="1966647"/>
                  </a:lnTo>
                  <a:lnTo>
                    <a:pt x="2433582" y="1958880"/>
                  </a:lnTo>
                  <a:lnTo>
                    <a:pt x="2385287" y="1949931"/>
                  </a:lnTo>
                  <a:lnTo>
                    <a:pt x="2337326" y="1939909"/>
                  </a:lnTo>
                  <a:lnTo>
                    <a:pt x="2289795" y="1928923"/>
                  </a:lnTo>
                  <a:lnTo>
                    <a:pt x="2242793" y="1917081"/>
                  </a:lnTo>
                  <a:lnTo>
                    <a:pt x="2196417" y="1904491"/>
                  </a:lnTo>
                  <a:lnTo>
                    <a:pt x="2148234" y="1890720"/>
                  </a:lnTo>
                  <a:lnTo>
                    <a:pt x="2099943" y="1876538"/>
                  </a:lnTo>
                  <a:lnTo>
                    <a:pt x="2051550" y="1862092"/>
                  </a:lnTo>
                  <a:lnTo>
                    <a:pt x="2003063" y="1847530"/>
                  </a:lnTo>
                  <a:lnTo>
                    <a:pt x="1954489" y="1832999"/>
                  </a:lnTo>
                  <a:lnTo>
                    <a:pt x="1905834" y="1818646"/>
                  </a:lnTo>
                  <a:lnTo>
                    <a:pt x="1857104" y="1804619"/>
                  </a:lnTo>
                  <a:lnTo>
                    <a:pt x="1808308" y="1791066"/>
                  </a:lnTo>
                  <a:lnTo>
                    <a:pt x="1759452" y="1778134"/>
                  </a:lnTo>
                  <a:lnTo>
                    <a:pt x="1710542" y="1765970"/>
                  </a:lnTo>
                  <a:lnTo>
                    <a:pt x="1661585" y="1754721"/>
                  </a:lnTo>
                  <a:lnTo>
                    <a:pt x="1612589" y="1744536"/>
                  </a:lnTo>
                  <a:lnTo>
                    <a:pt x="1563560" y="1735561"/>
                  </a:lnTo>
                  <a:lnTo>
                    <a:pt x="1514504" y="1727945"/>
                  </a:lnTo>
                  <a:lnTo>
                    <a:pt x="1465429" y="1721834"/>
                  </a:lnTo>
                  <a:lnTo>
                    <a:pt x="1416341" y="1717376"/>
                  </a:lnTo>
                  <a:lnTo>
                    <a:pt x="1367248" y="1714718"/>
                  </a:lnTo>
                  <a:lnTo>
                    <a:pt x="1318156" y="1714008"/>
                  </a:lnTo>
                  <a:lnTo>
                    <a:pt x="1269071" y="1715394"/>
                  </a:lnTo>
                  <a:lnTo>
                    <a:pt x="1220002" y="1719022"/>
                  </a:lnTo>
                  <a:lnTo>
                    <a:pt x="1170953" y="1725041"/>
                  </a:lnTo>
                  <a:lnTo>
                    <a:pt x="1121933" y="1733597"/>
                  </a:lnTo>
                  <a:lnTo>
                    <a:pt x="1071580" y="1745120"/>
                  </a:lnTo>
                  <a:lnTo>
                    <a:pt x="1021811" y="1758913"/>
                  </a:lnTo>
                  <a:lnTo>
                    <a:pt x="972490" y="1774445"/>
                  </a:lnTo>
                  <a:lnTo>
                    <a:pt x="923483" y="1791181"/>
                  </a:lnTo>
                  <a:lnTo>
                    <a:pt x="825869" y="1826131"/>
                  </a:lnTo>
                  <a:lnTo>
                    <a:pt x="776991" y="1843276"/>
                  </a:lnTo>
                  <a:lnTo>
                    <a:pt x="727886" y="1859491"/>
                  </a:lnTo>
                  <a:lnTo>
                    <a:pt x="678417" y="1874241"/>
                  </a:lnTo>
                  <a:lnTo>
                    <a:pt x="628452" y="1886993"/>
                  </a:lnTo>
                  <a:lnTo>
                    <a:pt x="577852" y="1897212"/>
                  </a:lnTo>
                  <a:lnTo>
                    <a:pt x="530962" y="1903946"/>
                  </a:lnTo>
                  <a:lnTo>
                    <a:pt x="484244" y="1908020"/>
                  </a:lnTo>
                  <a:lnTo>
                    <a:pt x="437736" y="1909511"/>
                  </a:lnTo>
                  <a:lnTo>
                    <a:pt x="391475" y="1908493"/>
                  </a:lnTo>
                  <a:lnTo>
                    <a:pt x="345496" y="1905042"/>
                  </a:lnTo>
                  <a:lnTo>
                    <a:pt x="299837" y="1899232"/>
                  </a:lnTo>
                  <a:lnTo>
                    <a:pt x="254535" y="1891140"/>
                  </a:lnTo>
                  <a:lnTo>
                    <a:pt x="209626" y="1880840"/>
                  </a:lnTo>
                  <a:lnTo>
                    <a:pt x="165147" y="1868408"/>
                  </a:lnTo>
                  <a:lnTo>
                    <a:pt x="121134" y="1853919"/>
                  </a:lnTo>
                  <a:lnTo>
                    <a:pt x="77626" y="1837449"/>
                  </a:lnTo>
                  <a:lnTo>
                    <a:pt x="34657" y="1819072"/>
                  </a:lnTo>
                  <a:lnTo>
                    <a:pt x="0" y="1802550"/>
                  </a:lnTo>
                  <a:lnTo>
                    <a:pt x="0" y="0"/>
                  </a:lnTo>
                  <a:close/>
                </a:path>
                <a:path w="3996054" h="1984375">
                  <a:moveTo>
                    <a:pt x="3531445" y="1364394"/>
                  </a:moveTo>
                  <a:lnTo>
                    <a:pt x="3637199" y="1040086"/>
                  </a:lnTo>
                  <a:lnTo>
                    <a:pt x="3562292" y="1275614"/>
                  </a:lnTo>
                  <a:lnTo>
                    <a:pt x="3546357" y="1322644"/>
                  </a:lnTo>
                  <a:lnTo>
                    <a:pt x="3531445" y="1364394"/>
                  </a:lnTo>
                  <a:close/>
                </a:path>
              </a:pathLst>
            </a:custGeom>
            <a:solidFill>
              <a:srgbClr val="AF5737"/>
            </a:solidFill>
          </p:spPr>
          <p:txBody>
            <a:bodyPr wrap="square" lIns="0" tIns="0" rIns="0" bIns="0" rtlCol="0"/>
            <a:lstStyle/>
            <a:p>
              <a:endParaRPr/>
            </a:p>
          </p:txBody>
        </p:sp>
        <p:sp>
          <p:nvSpPr>
            <p:cNvPr id="7" name="object 7"/>
            <p:cNvSpPr/>
            <p:nvPr/>
          </p:nvSpPr>
          <p:spPr>
            <a:xfrm>
              <a:off x="0" y="0"/>
              <a:ext cx="4646295" cy="2005330"/>
            </a:xfrm>
            <a:custGeom>
              <a:avLst/>
              <a:gdLst/>
              <a:ahLst/>
              <a:cxnLst/>
              <a:rect l="l" t="t" r="r" b="b"/>
              <a:pathLst>
                <a:path w="4646295" h="2005330">
                  <a:moveTo>
                    <a:pt x="4614519" y="0"/>
                  </a:moveTo>
                  <a:lnTo>
                    <a:pt x="4646085" y="0"/>
                  </a:lnTo>
                  <a:lnTo>
                    <a:pt x="4636654" y="40161"/>
                  </a:lnTo>
                  <a:lnTo>
                    <a:pt x="4623996" y="81979"/>
                  </a:lnTo>
                  <a:lnTo>
                    <a:pt x="4608495" y="123717"/>
                  </a:lnTo>
                  <a:lnTo>
                    <a:pt x="4590142" y="165322"/>
                  </a:lnTo>
                  <a:lnTo>
                    <a:pt x="4568925" y="206742"/>
                  </a:lnTo>
                  <a:lnTo>
                    <a:pt x="4544835" y="247925"/>
                  </a:lnTo>
                  <a:lnTo>
                    <a:pt x="4530914" y="269029"/>
                  </a:lnTo>
                  <a:lnTo>
                    <a:pt x="4597471" y="64924"/>
                  </a:lnTo>
                  <a:lnTo>
                    <a:pt x="4611637" y="14732"/>
                  </a:lnTo>
                  <a:lnTo>
                    <a:pt x="4614519" y="0"/>
                  </a:lnTo>
                  <a:close/>
                </a:path>
                <a:path w="4646295" h="2005330">
                  <a:moveTo>
                    <a:pt x="0" y="1544329"/>
                  </a:moveTo>
                  <a:lnTo>
                    <a:pt x="39965" y="1570181"/>
                  </a:lnTo>
                  <a:lnTo>
                    <a:pt x="84196" y="1597644"/>
                  </a:lnTo>
                  <a:lnTo>
                    <a:pt x="129447" y="1624617"/>
                  </a:lnTo>
                  <a:lnTo>
                    <a:pt x="175715" y="1651098"/>
                  </a:lnTo>
                  <a:lnTo>
                    <a:pt x="222996" y="1677085"/>
                  </a:lnTo>
                  <a:lnTo>
                    <a:pt x="271288" y="1702575"/>
                  </a:lnTo>
                  <a:lnTo>
                    <a:pt x="320587" y="1727566"/>
                  </a:lnTo>
                  <a:lnTo>
                    <a:pt x="370889" y="1752055"/>
                  </a:lnTo>
                  <a:lnTo>
                    <a:pt x="422192" y="1776041"/>
                  </a:lnTo>
                  <a:lnTo>
                    <a:pt x="474492" y="1799520"/>
                  </a:lnTo>
                  <a:lnTo>
                    <a:pt x="511085" y="1815382"/>
                  </a:lnTo>
                  <a:lnTo>
                    <a:pt x="549442" y="1831467"/>
                  </a:lnTo>
                  <a:lnTo>
                    <a:pt x="589456" y="1847583"/>
                  </a:lnTo>
                  <a:lnTo>
                    <a:pt x="631020" y="1863541"/>
                  </a:lnTo>
                  <a:lnTo>
                    <a:pt x="674029" y="1879149"/>
                  </a:lnTo>
                  <a:lnTo>
                    <a:pt x="718375" y="1894219"/>
                  </a:lnTo>
                  <a:lnTo>
                    <a:pt x="763952" y="1908559"/>
                  </a:lnTo>
                  <a:lnTo>
                    <a:pt x="810654" y="1921979"/>
                  </a:lnTo>
                  <a:lnTo>
                    <a:pt x="858374" y="1934289"/>
                  </a:lnTo>
                  <a:lnTo>
                    <a:pt x="907005" y="1945299"/>
                  </a:lnTo>
                  <a:lnTo>
                    <a:pt x="956441" y="1954818"/>
                  </a:lnTo>
                  <a:lnTo>
                    <a:pt x="1006575" y="1962655"/>
                  </a:lnTo>
                  <a:lnTo>
                    <a:pt x="1057302" y="1968621"/>
                  </a:lnTo>
                  <a:lnTo>
                    <a:pt x="1108513" y="1972525"/>
                  </a:lnTo>
                  <a:lnTo>
                    <a:pt x="1160103" y="1974178"/>
                  </a:lnTo>
                  <a:lnTo>
                    <a:pt x="1211965" y="1973387"/>
                  </a:lnTo>
                  <a:lnTo>
                    <a:pt x="1263993" y="1969964"/>
                  </a:lnTo>
                  <a:lnTo>
                    <a:pt x="1316081" y="1963718"/>
                  </a:lnTo>
                  <a:lnTo>
                    <a:pt x="1368120" y="1954459"/>
                  </a:lnTo>
                  <a:lnTo>
                    <a:pt x="1416951" y="1942950"/>
                  </a:lnTo>
                  <a:lnTo>
                    <a:pt x="1464606" y="1929103"/>
                  </a:lnTo>
                  <a:lnTo>
                    <a:pt x="1511168" y="1913044"/>
                  </a:lnTo>
                  <a:lnTo>
                    <a:pt x="1556722" y="1894897"/>
                  </a:lnTo>
                  <a:lnTo>
                    <a:pt x="1601352" y="1874787"/>
                  </a:lnTo>
                  <a:lnTo>
                    <a:pt x="1645141" y="1852839"/>
                  </a:lnTo>
                  <a:lnTo>
                    <a:pt x="1688173" y="1829178"/>
                  </a:lnTo>
                  <a:lnTo>
                    <a:pt x="1730532" y="1803930"/>
                  </a:lnTo>
                  <a:lnTo>
                    <a:pt x="1772302" y="1777219"/>
                  </a:lnTo>
                  <a:lnTo>
                    <a:pt x="1813567" y="1749170"/>
                  </a:lnTo>
                  <a:lnTo>
                    <a:pt x="1854410" y="1719909"/>
                  </a:lnTo>
                  <a:lnTo>
                    <a:pt x="1894916" y="1689561"/>
                  </a:lnTo>
                  <a:lnTo>
                    <a:pt x="1935167" y="1658249"/>
                  </a:lnTo>
                  <a:lnTo>
                    <a:pt x="1975249" y="1626101"/>
                  </a:lnTo>
                  <a:lnTo>
                    <a:pt x="2015245" y="1593239"/>
                  </a:lnTo>
                  <a:lnTo>
                    <a:pt x="2255172" y="1390661"/>
                  </a:lnTo>
                  <a:lnTo>
                    <a:pt x="2295742" y="1357357"/>
                  </a:lnTo>
                  <a:lnTo>
                    <a:pt x="2336737" y="1324504"/>
                  </a:lnTo>
                  <a:lnTo>
                    <a:pt x="2378201" y="1292267"/>
                  </a:lnTo>
                  <a:lnTo>
                    <a:pt x="2420181" y="1260811"/>
                  </a:lnTo>
                  <a:lnTo>
                    <a:pt x="2462721" y="1230301"/>
                  </a:lnTo>
                  <a:lnTo>
                    <a:pt x="2505867" y="1200903"/>
                  </a:lnTo>
                  <a:lnTo>
                    <a:pt x="2549666" y="1172782"/>
                  </a:lnTo>
                  <a:lnTo>
                    <a:pt x="2594161" y="1146102"/>
                  </a:lnTo>
                  <a:lnTo>
                    <a:pt x="2639003" y="1121177"/>
                  </a:lnTo>
                  <a:lnTo>
                    <a:pt x="2684555" y="1097722"/>
                  </a:lnTo>
                  <a:lnTo>
                    <a:pt x="2730756" y="1075643"/>
                  </a:lnTo>
                  <a:lnTo>
                    <a:pt x="2777544" y="1054845"/>
                  </a:lnTo>
                  <a:lnTo>
                    <a:pt x="2824859" y="1035234"/>
                  </a:lnTo>
                  <a:lnTo>
                    <a:pt x="2872638" y="1016715"/>
                  </a:lnTo>
                  <a:lnTo>
                    <a:pt x="2920821" y="999194"/>
                  </a:lnTo>
                  <a:lnTo>
                    <a:pt x="2969346" y="982577"/>
                  </a:lnTo>
                  <a:lnTo>
                    <a:pt x="3018152" y="966769"/>
                  </a:lnTo>
                  <a:lnTo>
                    <a:pt x="3067179" y="951676"/>
                  </a:lnTo>
                  <a:lnTo>
                    <a:pt x="3116364" y="937203"/>
                  </a:lnTo>
                  <a:lnTo>
                    <a:pt x="3165647" y="923257"/>
                  </a:lnTo>
                  <a:lnTo>
                    <a:pt x="3214967" y="909742"/>
                  </a:lnTo>
                  <a:lnTo>
                    <a:pt x="3264261" y="896565"/>
                  </a:lnTo>
                  <a:lnTo>
                    <a:pt x="3459529" y="845453"/>
                  </a:lnTo>
                  <a:lnTo>
                    <a:pt x="3508391" y="832404"/>
                  </a:lnTo>
                  <a:lnTo>
                    <a:pt x="3557172" y="819064"/>
                  </a:lnTo>
                  <a:lnTo>
                    <a:pt x="3605629" y="805394"/>
                  </a:lnTo>
                  <a:lnTo>
                    <a:pt x="3645816" y="793618"/>
                  </a:lnTo>
                  <a:lnTo>
                    <a:pt x="3687398" y="780923"/>
                  </a:lnTo>
                  <a:lnTo>
                    <a:pt x="3730184" y="767238"/>
                  </a:lnTo>
                  <a:lnTo>
                    <a:pt x="3773988" y="752493"/>
                  </a:lnTo>
                  <a:lnTo>
                    <a:pt x="3818622" y="736616"/>
                  </a:lnTo>
                  <a:lnTo>
                    <a:pt x="3863899" y="719537"/>
                  </a:lnTo>
                  <a:lnTo>
                    <a:pt x="3909629" y="701186"/>
                  </a:lnTo>
                  <a:lnTo>
                    <a:pt x="3955625" y="681491"/>
                  </a:lnTo>
                  <a:lnTo>
                    <a:pt x="4001700" y="660382"/>
                  </a:lnTo>
                  <a:lnTo>
                    <a:pt x="4047666" y="637789"/>
                  </a:lnTo>
                  <a:lnTo>
                    <a:pt x="4093334" y="613640"/>
                  </a:lnTo>
                  <a:lnTo>
                    <a:pt x="4138518" y="587865"/>
                  </a:lnTo>
                  <a:lnTo>
                    <a:pt x="4183028" y="560393"/>
                  </a:lnTo>
                  <a:lnTo>
                    <a:pt x="4226678" y="531154"/>
                  </a:lnTo>
                  <a:lnTo>
                    <a:pt x="4269279" y="500076"/>
                  </a:lnTo>
                  <a:lnTo>
                    <a:pt x="4310643" y="467090"/>
                  </a:lnTo>
                  <a:lnTo>
                    <a:pt x="4350583" y="432124"/>
                  </a:lnTo>
                  <a:lnTo>
                    <a:pt x="4388911" y="395107"/>
                  </a:lnTo>
                  <a:lnTo>
                    <a:pt x="4425439" y="355970"/>
                  </a:lnTo>
                  <a:lnTo>
                    <a:pt x="4459980" y="314642"/>
                  </a:lnTo>
                  <a:lnTo>
                    <a:pt x="4492344" y="271051"/>
                  </a:lnTo>
                  <a:lnTo>
                    <a:pt x="4519946" y="229163"/>
                  </a:lnTo>
                  <a:lnTo>
                    <a:pt x="4544158" y="187579"/>
                  </a:lnTo>
                  <a:lnTo>
                    <a:pt x="4565082" y="146325"/>
                  </a:lnTo>
                  <a:lnTo>
                    <a:pt x="4582819" y="105431"/>
                  </a:lnTo>
                  <a:lnTo>
                    <a:pt x="4597471" y="64924"/>
                  </a:lnTo>
                  <a:lnTo>
                    <a:pt x="4530914" y="269029"/>
                  </a:lnTo>
                  <a:lnTo>
                    <a:pt x="4486241" y="331554"/>
                  </a:lnTo>
                  <a:lnTo>
                    <a:pt x="4452620" y="372159"/>
                  </a:lnTo>
                  <a:lnTo>
                    <a:pt x="4417163" y="410698"/>
                  </a:lnTo>
                  <a:lnTo>
                    <a:pt x="4380034" y="447236"/>
                  </a:lnTo>
                  <a:lnTo>
                    <a:pt x="4341398" y="481835"/>
                  </a:lnTo>
                  <a:lnTo>
                    <a:pt x="4301422" y="514560"/>
                  </a:lnTo>
                  <a:lnTo>
                    <a:pt x="4260269" y="545475"/>
                  </a:lnTo>
                  <a:lnTo>
                    <a:pt x="4218106" y="574642"/>
                  </a:lnTo>
                  <a:lnTo>
                    <a:pt x="4175097" y="602127"/>
                  </a:lnTo>
                  <a:lnTo>
                    <a:pt x="4131408" y="627992"/>
                  </a:lnTo>
                  <a:lnTo>
                    <a:pt x="4087204" y="652301"/>
                  </a:lnTo>
                  <a:lnTo>
                    <a:pt x="4042650" y="675119"/>
                  </a:lnTo>
                  <a:lnTo>
                    <a:pt x="3997912" y="696509"/>
                  </a:lnTo>
                  <a:lnTo>
                    <a:pt x="3953153" y="716535"/>
                  </a:lnTo>
                  <a:lnTo>
                    <a:pt x="3908541" y="735260"/>
                  </a:lnTo>
                  <a:lnTo>
                    <a:pt x="3864239" y="752749"/>
                  </a:lnTo>
                  <a:lnTo>
                    <a:pt x="3820414" y="769065"/>
                  </a:lnTo>
                  <a:lnTo>
                    <a:pt x="3777230" y="784271"/>
                  </a:lnTo>
                  <a:lnTo>
                    <a:pt x="3734852" y="798432"/>
                  </a:lnTo>
                  <a:lnTo>
                    <a:pt x="3693446" y="811612"/>
                  </a:lnTo>
                  <a:lnTo>
                    <a:pt x="3653177" y="823873"/>
                  </a:lnTo>
                  <a:lnTo>
                    <a:pt x="3614210" y="835281"/>
                  </a:lnTo>
                  <a:lnTo>
                    <a:pt x="3565553" y="849007"/>
                  </a:lnTo>
                  <a:lnTo>
                    <a:pt x="3516599" y="862393"/>
                  </a:lnTo>
                  <a:lnTo>
                    <a:pt x="3467589" y="875480"/>
                  </a:lnTo>
                  <a:lnTo>
                    <a:pt x="3272850" y="926456"/>
                  </a:lnTo>
                  <a:lnTo>
                    <a:pt x="3223943" y="939531"/>
                  </a:lnTo>
                  <a:lnTo>
                    <a:pt x="3175020" y="952936"/>
                  </a:lnTo>
                  <a:lnTo>
                    <a:pt x="3126143" y="966763"/>
                  </a:lnTo>
                  <a:lnTo>
                    <a:pt x="3077376" y="981104"/>
                  </a:lnTo>
                  <a:lnTo>
                    <a:pt x="3028783" y="996051"/>
                  </a:lnTo>
                  <a:lnTo>
                    <a:pt x="2980427" y="1011697"/>
                  </a:lnTo>
                  <a:lnTo>
                    <a:pt x="2932370" y="1028132"/>
                  </a:lnTo>
                  <a:lnTo>
                    <a:pt x="2884676" y="1045450"/>
                  </a:lnTo>
                  <a:lnTo>
                    <a:pt x="2837409" y="1063742"/>
                  </a:lnTo>
                  <a:lnTo>
                    <a:pt x="2790632" y="1083100"/>
                  </a:lnTo>
                  <a:lnTo>
                    <a:pt x="2744408" y="1103616"/>
                  </a:lnTo>
                  <a:lnTo>
                    <a:pt x="2698799" y="1125383"/>
                  </a:lnTo>
                  <a:lnTo>
                    <a:pt x="2653871" y="1148493"/>
                  </a:lnTo>
                  <a:lnTo>
                    <a:pt x="2609685" y="1173037"/>
                  </a:lnTo>
                  <a:lnTo>
                    <a:pt x="2565832" y="1199345"/>
                  </a:lnTo>
                  <a:lnTo>
                    <a:pt x="2522614" y="1227115"/>
                  </a:lnTo>
                  <a:lnTo>
                    <a:pt x="2479992" y="1256180"/>
                  </a:lnTo>
                  <a:lnTo>
                    <a:pt x="2437925" y="1286374"/>
                  </a:lnTo>
                  <a:lnTo>
                    <a:pt x="2396376" y="1317529"/>
                  </a:lnTo>
                  <a:lnTo>
                    <a:pt x="2355303" y="1349479"/>
                  </a:lnTo>
                  <a:lnTo>
                    <a:pt x="2314669" y="1382057"/>
                  </a:lnTo>
                  <a:lnTo>
                    <a:pt x="2274434" y="1415096"/>
                  </a:lnTo>
                  <a:lnTo>
                    <a:pt x="2037604" y="1615039"/>
                  </a:lnTo>
                  <a:lnTo>
                    <a:pt x="1997674" y="1647814"/>
                  </a:lnTo>
                  <a:lnTo>
                    <a:pt x="1957374" y="1680097"/>
                  </a:lnTo>
                  <a:lnTo>
                    <a:pt x="1916648" y="1711734"/>
                  </a:lnTo>
                  <a:lnTo>
                    <a:pt x="1875440" y="1742571"/>
                  </a:lnTo>
                  <a:lnTo>
                    <a:pt x="1833695" y="1772454"/>
                  </a:lnTo>
                  <a:lnTo>
                    <a:pt x="1791357" y="1801229"/>
                  </a:lnTo>
                  <a:lnTo>
                    <a:pt x="1748371" y="1828741"/>
                  </a:lnTo>
                  <a:lnTo>
                    <a:pt x="1704680" y="1854836"/>
                  </a:lnTo>
                  <a:lnTo>
                    <a:pt x="1660230" y="1879360"/>
                  </a:lnTo>
                  <a:lnTo>
                    <a:pt x="1614964" y="1902159"/>
                  </a:lnTo>
                  <a:lnTo>
                    <a:pt x="1568827" y="1923079"/>
                  </a:lnTo>
                  <a:lnTo>
                    <a:pt x="1521763" y="1941966"/>
                  </a:lnTo>
                  <a:lnTo>
                    <a:pt x="1473717" y="1958664"/>
                  </a:lnTo>
                  <a:lnTo>
                    <a:pt x="1424634" y="1973021"/>
                  </a:lnTo>
                  <a:lnTo>
                    <a:pt x="1374456" y="1984882"/>
                  </a:lnTo>
                  <a:lnTo>
                    <a:pt x="1321060" y="1994404"/>
                  </a:lnTo>
                  <a:lnTo>
                    <a:pt x="1267658" y="2000850"/>
                  </a:lnTo>
                  <a:lnTo>
                    <a:pt x="1214356" y="2004414"/>
                  </a:lnTo>
                  <a:lnTo>
                    <a:pt x="1161261" y="2005291"/>
                  </a:lnTo>
                  <a:lnTo>
                    <a:pt x="1108480" y="2003674"/>
                  </a:lnTo>
                  <a:lnTo>
                    <a:pt x="1056117" y="1999759"/>
                  </a:lnTo>
                  <a:lnTo>
                    <a:pt x="1004281" y="1993738"/>
                  </a:lnTo>
                  <a:lnTo>
                    <a:pt x="953077" y="1985806"/>
                  </a:lnTo>
                  <a:lnTo>
                    <a:pt x="902611" y="1976157"/>
                  </a:lnTo>
                  <a:lnTo>
                    <a:pt x="852990" y="1964986"/>
                  </a:lnTo>
                  <a:lnTo>
                    <a:pt x="804320" y="1952486"/>
                  </a:lnTo>
                  <a:lnTo>
                    <a:pt x="756707" y="1938852"/>
                  </a:lnTo>
                  <a:lnTo>
                    <a:pt x="710258" y="1924278"/>
                  </a:lnTo>
                  <a:lnTo>
                    <a:pt x="665079" y="1908957"/>
                  </a:lnTo>
                  <a:lnTo>
                    <a:pt x="621277" y="1893084"/>
                  </a:lnTo>
                  <a:lnTo>
                    <a:pt x="578957" y="1876854"/>
                  </a:lnTo>
                  <a:lnTo>
                    <a:pt x="538226" y="1860460"/>
                  </a:lnTo>
                  <a:lnTo>
                    <a:pt x="499191" y="1844096"/>
                  </a:lnTo>
                  <a:lnTo>
                    <a:pt x="461957" y="1827957"/>
                  </a:lnTo>
                  <a:lnTo>
                    <a:pt x="409073" y="1804211"/>
                  </a:lnTo>
                  <a:lnTo>
                    <a:pt x="357193" y="1779948"/>
                  </a:lnTo>
                  <a:lnTo>
                    <a:pt x="306321" y="1755171"/>
                  </a:lnTo>
                  <a:lnTo>
                    <a:pt x="256460" y="1729881"/>
                  </a:lnTo>
                  <a:lnTo>
                    <a:pt x="207615" y="1704083"/>
                  </a:lnTo>
                  <a:lnTo>
                    <a:pt x="159787" y="1677777"/>
                  </a:lnTo>
                  <a:lnTo>
                    <a:pt x="112980" y="1650967"/>
                  </a:lnTo>
                  <a:lnTo>
                    <a:pt x="67198" y="1623655"/>
                  </a:lnTo>
                  <a:lnTo>
                    <a:pt x="22443" y="1595843"/>
                  </a:lnTo>
                  <a:lnTo>
                    <a:pt x="0" y="1581312"/>
                  </a:lnTo>
                  <a:lnTo>
                    <a:pt x="0" y="1544329"/>
                  </a:lnTo>
                  <a:close/>
                </a:path>
              </a:pathLst>
            </a:custGeom>
            <a:solidFill>
              <a:srgbClr val="E7AF60"/>
            </a:solidFill>
          </p:spPr>
          <p:txBody>
            <a:bodyPr wrap="square" lIns="0" tIns="0" rIns="0" bIns="0" rtlCol="0"/>
            <a:lstStyle/>
            <a:p>
              <a:endParaRPr/>
            </a:p>
          </p:txBody>
        </p:sp>
      </p:grpSp>
      <p:grpSp>
        <p:nvGrpSpPr>
          <p:cNvPr id="8" name="object 8"/>
          <p:cNvGrpSpPr/>
          <p:nvPr/>
        </p:nvGrpSpPr>
        <p:grpSpPr>
          <a:xfrm>
            <a:off x="1028700" y="9435488"/>
            <a:ext cx="3065780" cy="752475"/>
            <a:chOff x="1028700" y="9435488"/>
            <a:chExt cx="3065780" cy="752475"/>
          </a:xfrm>
        </p:grpSpPr>
        <p:pic>
          <p:nvPicPr>
            <p:cNvPr id="9" name="object 9"/>
            <p:cNvPicPr/>
            <p:nvPr/>
          </p:nvPicPr>
          <p:blipFill>
            <a:blip r:embed="rId2" cstate="print"/>
            <a:stretch>
              <a:fillRect/>
            </a:stretch>
          </p:blipFill>
          <p:spPr>
            <a:xfrm>
              <a:off x="1028700" y="9435488"/>
              <a:ext cx="1571624" cy="752474"/>
            </a:xfrm>
            <a:prstGeom prst="rect">
              <a:avLst/>
            </a:prstGeom>
          </p:spPr>
        </p:pic>
        <p:pic>
          <p:nvPicPr>
            <p:cNvPr id="10" name="object 10"/>
            <p:cNvPicPr/>
            <p:nvPr/>
          </p:nvPicPr>
          <p:blipFill>
            <a:blip r:embed="rId3" cstate="print"/>
            <a:stretch>
              <a:fillRect/>
            </a:stretch>
          </p:blipFill>
          <p:spPr>
            <a:xfrm>
              <a:off x="2599053" y="9736198"/>
              <a:ext cx="1495424" cy="304799"/>
            </a:xfrm>
            <a:prstGeom prst="rect">
              <a:avLst/>
            </a:prstGeom>
          </p:spPr>
        </p:pic>
      </p:grpSp>
      <p:sp>
        <p:nvSpPr>
          <p:cNvPr id="11" name="object 11"/>
          <p:cNvSpPr txBox="1">
            <a:spLocks noGrp="1"/>
          </p:cNvSpPr>
          <p:nvPr>
            <p:ph type="title"/>
          </p:nvPr>
        </p:nvSpPr>
        <p:spPr>
          <a:xfrm>
            <a:off x="2895600" y="293475"/>
            <a:ext cx="13716000" cy="443711"/>
          </a:xfrm>
          <a:prstGeom prst="rect">
            <a:avLst/>
          </a:prstGeom>
        </p:spPr>
        <p:txBody>
          <a:bodyPr vert="horz" wrap="square" lIns="0" tIns="12700" rIns="0" bIns="0" rtlCol="0">
            <a:spAutoFit/>
          </a:bodyPr>
          <a:lstStyle/>
          <a:p>
            <a:pPr marL="12700" algn="ctr">
              <a:lnSpc>
                <a:spcPct val="100000"/>
              </a:lnSpc>
              <a:spcBef>
                <a:spcPts val="100"/>
              </a:spcBef>
            </a:pPr>
            <a:r>
              <a:rPr lang="en-US" spc="315" dirty="0"/>
              <a:t>The learner is expected to imagine future scenarios</a:t>
            </a:r>
            <a:endParaRPr lang="en-US" dirty="0"/>
          </a:p>
        </p:txBody>
      </p:sp>
      <p:sp>
        <p:nvSpPr>
          <p:cNvPr id="12" name="object 12"/>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2" name="Prostokąt 1">
            <a:extLst>
              <a:ext uri="{FF2B5EF4-FFF2-40B4-BE49-F238E27FC236}">
                <a16:creationId xmlns:a16="http://schemas.microsoft.com/office/drawing/2014/main" id="{BE66F7CB-57B3-467B-8407-522FEFCD8081}"/>
              </a:ext>
            </a:extLst>
          </p:cNvPr>
          <p:cNvSpPr/>
          <p:nvPr/>
        </p:nvSpPr>
        <p:spPr>
          <a:xfrm>
            <a:off x="1676400" y="3032738"/>
            <a:ext cx="15087600" cy="1231106"/>
          </a:xfrm>
          <a:prstGeom prst="rect">
            <a:avLst/>
          </a:prstGeom>
        </p:spPr>
        <p:txBody>
          <a:bodyPr wrap="square">
            <a:spAutoFit/>
          </a:bodyPr>
          <a:lstStyle/>
          <a:p>
            <a:endParaRPr lang="pl-PL" sz="2800" dirty="0"/>
          </a:p>
          <a:p>
            <a:endParaRPr lang="pl-PL" sz="2800" dirty="0"/>
          </a:p>
          <a:p>
            <a:endParaRPr lang="pl-PL" dirty="0"/>
          </a:p>
        </p:txBody>
      </p:sp>
    </p:spTree>
    <p:extLst>
      <p:ext uri="{BB962C8B-B14F-4D97-AF65-F5344CB8AC3E}">
        <p14:creationId xmlns:p14="http://schemas.microsoft.com/office/powerpoint/2010/main" val="1695953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C79D8A"/>
          </a:solidFill>
        </p:spPr>
        <p:txBody>
          <a:bodyPr wrap="square" lIns="0" tIns="0" rIns="0" bIns="0" rtlCol="0"/>
          <a:lstStyle/>
          <a:p>
            <a:endParaRPr/>
          </a:p>
        </p:txBody>
      </p:sp>
      <p:sp>
        <p:nvSpPr>
          <p:cNvPr id="3" name="object 3"/>
          <p:cNvSpPr/>
          <p:nvPr/>
        </p:nvSpPr>
        <p:spPr>
          <a:xfrm>
            <a:off x="1028700" y="1028700"/>
            <a:ext cx="16230600" cy="8229600"/>
          </a:xfrm>
          <a:custGeom>
            <a:avLst/>
            <a:gdLst/>
            <a:ahLst/>
            <a:cxnLst/>
            <a:rect l="l" t="t" r="r" b="b"/>
            <a:pathLst>
              <a:path w="16230600" h="8229600">
                <a:moveTo>
                  <a:pt x="15948434" y="8229599"/>
                </a:moveTo>
                <a:lnTo>
                  <a:pt x="282165" y="8229599"/>
                </a:lnTo>
                <a:lnTo>
                  <a:pt x="236267" y="8225921"/>
                </a:lnTo>
                <a:lnTo>
                  <a:pt x="192775" y="8215265"/>
                </a:lnTo>
                <a:lnTo>
                  <a:pt x="152260" y="8198205"/>
                </a:lnTo>
                <a:lnTo>
                  <a:pt x="115292" y="8175311"/>
                </a:lnTo>
                <a:lnTo>
                  <a:pt x="82445" y="8147154"/>
                </a:lnTo>
                <a:lnTo>
                  <a:pt x="54288" y="8114307"/>
                </a:lnTo>
                <a:lnTo>
                  <a:pt x="31394" y="8077339"/>
                </a:lnTo>
                <a:lnTo>
                  <a:pt x="14334" y="8036824"/>
                </a:lnTo>
                <a:lnTo>
                  <a:pt x="3678" y="7993331"/>
                </a:lnTo>
                <a:lnTo>
                  <a:pt x="0" y="7947434"/>
                </a:lnTo>
                <a:lnTo>
                  <a:pt x="0" y="282165"/>
                </a:lnTo>
                <a:lnTo>
                  <a:pt x="3678" y="236267"/>
                </a:lnTo>
                <a:lnTo>
                  <a:pt x="14334" y="192775"/>
                </a:lnTo>
                <a:lnTo>
                  <a:pt x="31394" y="152260"/>
                </a:lnTo>
                <a:lnTo>
                  <a:pt x="54288" y="115292"/>
                </a:lnTo>
                <a:lnTo>
                  <a:pt x="82445" y="82445"/>
                </a:lnTo>
                <a:lnTo>
                  <a:pt x="115292" y="54288"/>
                </a:lnTo>
                <a:lnTo>
                  <a:pt x="152260" y="31394"/>
                </a:lnTo>
                <a:lnTo>
                  <a:pt x="192775" y="14334"/>
                </a:lnTo>
                <a:lnTo>
                  <a:pt x="236267" y="3678"/>
                </a:lnTo>
                <a:lnTo>
                  <a:pt x="282165" y="0"/>
                </a:lnTo>
                <a:lnTo>
                  <a:pt x="15948434" y="0"/>
                </a:lnTo>
                <a:lnTo>
                  <a:pt x="15994332" y="3678"/>
                </a:lnTo>
                <a:lnTo>
                  <a:pt x="16037824" y="14334"/>
                </a:lnTo>
                <a:lnTo>
                  <a:pt x="16078340" y="31394"/>
                </a:lnTo>
                <a:lnTo>
                  <a:pt x="16115307" y="54288"/>
                </a:lnTo>
                <a:lnTo>
                  <a:pt x="16148155" y="82445"/>
                </a:lnTo>
                <a:lnTo>
                  <a:pt x="16176311" y="115292"/>
                </a:lnTo>
                <a:lnTo>
                  <a:pt x="16199205" y="152260"/>
                </a:lnTo>
                <a:lnTo>
                  <a:pt x="16216266" y="192775"/>
                </a:lnTo>
                <a:lnTo>
                  <a:pt x="16226921" y="236267"/>
                </a:lnTo>
                <a:lnTo>
                  <a:pt x="16230600" y="282165"/>
                </a:lnTo>
                <a:lnTo>
                  <a:pt x="16230600" y="7947434"/>
                </a:lnTo>
                <a:lnTo>
                  <a:pt x="16226921" y="7993331"/>
                </a:lnTo>
                <a:lnTo>
                  <a:pt x="16216266" y="8036824"/>
                </a:lnTo>
                <a:lnTo>
                  <a:pt x="16199205" y="8077339"/>
                </a:lnTo>
                <a:lnTo>
                  <a:pt x="16176311" y="8114307"/>
                </a:lnTo>
                <a:lnTo>
                  <a:pt x="16148155" y="8147154"/>
                </a:lnTo>
                <a:lnTo>
                  <a:pt x="16115307" y="8175311"/>
                </a:lnTo>
                <a:lnTo>
                  <a:pt x="16078340" y="8198205"/>
                </a:lnTo>
                <a:lnTo>
                  <a:pt x="16037824" y="8215265"/>
                </a:lnTo>
                <a:lnTo>
                  <a:pt x="15994332" y="8225921"/>
                </a:lnTo>
                <a:lnTo>
                  <a:pt x="15948434" y="8229599"/>
                </a:lnTo>
                <a:close/>
              </a:path>
            </a:pathLst>
          </a:custGeom>
          <a:solidFill>
            <a:srgbClr val="FFFFFF"/>
          </a:solidFill>
        </p:spPr>
        <p:txBody>
          <a:bodyPr wrap="square" lIns="0" tIns="0" rIns="0" bIns="0" rtlCol="0"/>
          <a:lstStyle/>
          <a:p>
            <a:endParaRPr/>
          </a:p>
        </p:txBody>
      </p:sp>
      <p:sp>
        <p:nvSpPr>
          <p:cNvPr id="4" name="object 4"/>
          <p:cNvSpPr txBox="1"/>
          <p:nvPr/>
        </p:nvSpPr>
        <p:spPr>
          <a:xfrm>
            <a:off x="5911355" y="3533802"/>
            <a:ext cx="6465570" cy="1549400"/>
          </a:xfrm>
          <a:prstGeom prst="rect">
            <a:avLst/>
          </a:prstGeom>
        </p:spPr>
        <p:txBody>
          <a:bodyPr vert="horz" wrap="square" lIns="0" tIns="12700" rIns="0" bIns="0" rtlCol="0">
            <a:spAutoFit/>
          </a:bodyPr>
          <a:lstStyle/>
          <a:p>
            <a:pPr marL="12700">
              <a:lnSpc>
                <a:spcPct val="100000"/>
              </a:lnSpc>
              <a:spcBef>
                <a:spcPts val="100"/>
              </a:spcBef>
            </a:pPr>
            <a:r>
              <a:rPr sz="10000" spc="20" dirty="0">
                <a:latin typeface="Tahoma"/>
                <a:cs typeface="Tahoma"/>
              </a:rPr>
              <a:t>Thank</a:t>
            </a:r>
            <a:r>
              <a:rPr sz="10000" spc="-204" dirty="0">
                <a:latin typeface="Tahoma"/>
                <a:cs typeface="Tahoma"/>
              </a:rPr>
              <a:t> </a:t>
            </a:r>
            <a:r>
              <a:rPr sz="10000" spc="60" dirty="0">
                <a:latin typeface="Tahoma"/>
                <a:cs typeface="Tahoma"/>
              </a:rPr>
              <a:t>You!</a:t>
            </a:r>
            <a:endParaRPr sz="10000">
              <a:latin typeface="Tahoma"/>
              <a:cs typeface="Tahoma"/>
            </a:endParaRPr>
          </a:p>
        </p:txBody>
      </p:sp>
      <p:sp>
        <p:nvSpPr>
          <p:cNvPr id="5" name="object 5"/>
          <p:cNvSpPr txBox="1"/>
          <p:nvPr/>
        </p:nvSpPr>
        <p:spPr>
          <a:xfrm>
            <a:off x="5632746" y="5526087"/>
            <a:ext cx="7022465" cy="482600"/>
          </a:xfrm>
          <a:prstGeom prst="rect">
            <a:avLst/>
          </a:prstGeom>
        </p:spPr>
        <p:txBody>
          <a:bodyPr vert="horz" wrap="square" lIns="0" tIns="12700" rIns="0" bIns="0" rtlCol="0">
            <a:spAutoFit/>
          </a:bodyPr>
          <a:lstStyle/>
          <a:p>
            <a:pPr marL="12700">
              <a:lnSpc>
                <a:spcPct val="100000"/>
              </a:lnSpc>
              <a:spcBef>
                <a:spcPts val="100"/>
              </a:spcBef>
            </a:pPr>
            <a:r>
              <a:rPr sz="3000" spc="-30" dirty="0">
                <a:latin typeface="Roboto"/>
                <a:cs typeface="Roboto"/>
              </a:rPr>
              <a:t>Do</a:t>
            </a:r>
            <a:r>
              <a:rPr sz="3000" spc="-15" dirty="0">
                <a:latin typeface="Roboto"/>
                <a:cs typeface="Roboto"/>
              </a:rPr>
              <a:t> </a:t>
            </a:r>
            <a:r>
              <a:rPr sz="3000" spc="-45" dirty="0">
                <a:latin typeface="Roboto"/>
                <a:cs typeface="Roboto"/>
              </a:rPr>
              <a:t>you</a:t>
            </a:r>
            <a:r>
              <a:rPr sz="3000" spc="-15" dirty="0">
                <a:latin typeface="Roboto"/>
                <a:cs typeface="Roboto"/>
              </a:rPr>
              <a:t> </a:t>
            </a:r>
            <a:r>
              <a:rPr sz="3000" spc="-30" dirty="0">
                <a:latin typeface="Roboto"/>
                <a:cs typeface="Roboto"/>
              </a:rPr>
              <a:t>have</a:t>
            </a:r>
            <a:r>
              <a:rPr sz="3000" spc="-10" dirty="0">
                <a:latin typeface="Roboto"/>
                <a:cs typeface="Roboto"/>
              </a:rPr>
              <a:t> </a:t>
            </a:r>
            <a:r>
              <a:rPr sz="3000" spc="-55" dirty="0">
                <a:latin typeface="Roboto"/>
                <a:cs typeface="Roboto"/>
              </a:rPr>
              <a:t>any</a:t>
            </a:r>
            <a:r>
              <a:rPr sz="3000" spc="-15" dirty="0">
                <a:latin typeface="Roboto"/>
                <a:cs typeface="Roboto"/>
              </a:rPr>
              <a:t> </a:t>
            </a:r>
            <a:r>
              <a:rPr sz="3000" spc="-20" dirty="0">
                <a:latin typeface="Roboto"/>
                <a:cs typeface="Roboto"/>
              </a:rPr>
              <a:t>questions</a:t>
            </a:r>
            <a:r>
              <a:rPr sz="3000" spc="-15" dirty="0">
                <a:latin typeface="Roboto"/>
                <a:cs typeface="Roboto"/>
              </a:rPr>
              <a:t> </a:t>
            </a:r>
            <a:r>
              <a:rPr sz="3000" spc="5" dirty="0">
                <a:latin typeface="Roboto"/>
                <a:cs typeface="Roboto"/>
              </a:rPr>
              <a:t>before</a:t>
            </a:r>
            <a:r>
              <a:rPr sz="3000" spc="-10" dirty="0">
                <a:latin typeface="Roboto"/>
                <a:cs typeface="Roboto"/>
              </a:rPr>
              <a:t> </a:t>
            </a:r>
            <a:r>
              <a:rPr sz="3000" dirty="0">
                <a:latin typeface="Roboto"/>
                <a:cs typeface="Roboto"/>
              </a:rPr>
              <a:t>we</a:t>
            </a:r>
            <a:r>
              <a:rPr sz="3000" spc="-15" dirty="0">
                <a:latin typeface="Roboto"/>
                <a:cs typeface="Roboto"/>
              </a:rPr>
              <a:t> </a:t>
            </a:r>
            <a:r>
              <a:rPr sz="3000" spc="-10" dirty="0">
                <a:latin typeface="Roboto"/>
                <a:cs typeface="Roboto"/>
              </a:rPr>
              <a:t>go?</a:t>
            </a:r>
            <a:endParaRPr sz="3000">
              <a:latin typeface="Roboto"/>
              <a:cs typeface="Roboto"/>
            </a:endParaRPr>
          </a:p>
        </p:txBody>
      </p:sp>
      <p:grpSp>
        <p:nvGrpSpPr>
          <p:cNvPr id="6" name="object 6"/>
          <p:cNvGrpSpPr/>
          <p:nvPr/>
        </p:nvGrpSpPr>
        <p:grpSpPr>
          <a:xfrm>
            <a:off x="0" y="7452632"/>
            <a:ext cx="4157345" cy="2834640"/>
            <a:chOff x="0" y="7452632"/>
            <a:chExt cx="4157345" cy="2834640"/>
          </a:xfrm>
        </p:grpSpPr>
        <p:sp>
          <p:nvSpPr>
            <p:cNvPr id="7" name="object 7"/>
            <p:cNvSpPr/>
            <p:nvPr/>
          </p:nvSpPr>
          <p:spPr>
            <a:xfrm>
              <a:off x="0" y="7795770"/>
              <a:ext cx="4157345" cy="2491740"/>
            </a:xfrm>
            <a:custGeom>
              <a:avLst/>
              <a:gdLst/>
              <a:ahLst/>
              <a:cxnLst/>
              <a:rect l="l" t="t" r="r" b="b"/>
              <a:pathLst>
                <a:path w="4157345" h="2491740">
                  <a:moveTo>
                    <a:pt x="4156955" y="2491229"/>
                  </a:moveTo>
                  <a:lnTo>
                    <a:pt x="0" y="2491229"/>
                  </a:lnTo>
                  <a:lnTo>
                    <a:pt x="0" y="724566"/>
                  </a:lnTo>
                  <a:lnTo>
                    <a:pt x="7958" y="716032"/>
                  </a:lnTo>
                  <a:lnTo>
                    <a:pt x="40789" y="682341"/>
                  </a:lnTo>
                  <a:lnTo>
                    <a:pt x="74088" y="649691"/>
                  </a:lnTo>
                  <a:lnTo>
                    <a:pt x="107843" y="618116"/>
                  </a:lnTo>
                  <a:lnTo>
                    <a:pt x="142047" y="587652"/>
                  </a:lnTo>
                  <a:lnTo>
                    <a:pt x="176688" y="558332"/>
                  </a:lnTo>
                  <a:lnTo>
                    <a:pt x="211757" y="530191"/>
                  </a:lnTo>
                  <a:lnTo>
                    <a:pt x="247244" y="503265"/>
                  </a:lnTo>
                  <a:lnTo>
                    <a:pt x="283140" y="477587"/>
                  </a:lnTo>
                  <a:lnTo>
                    <a:pt x="319435" y="453193"/>
                  </a:lnTo>
                  <a:lnTo>
                    <a:pt x="356119" y="430116"/>
                  </a:lnTo>
                  <a:lnTo>
                    <a:pt x="393182" y="408392"/>
                  </a:lnTo>
                  <a:lnTo>
                    <a:pt x="430615" y="388054"/>
                  </a:lnTo>
                  <a:lnTo>
                    <a:pt x="468407" y="369139"/>
                  </a:lnTo>
                  <a:lnTo>
                    <a:pt x="506549" y="351679"/>
                  </a:lnTo>
                  <a:lnTo>
                    <a:pt x="545032" y="335711"/>
                  </a:lnTo>
                  <a:lnTo>
                    <a:pt x="591594" y="318075"/>
                  </a:lnTo>
                  <a:lnTo>
                    <a:pt x="638484" y="301636"/>
                  </a:lnTo>
                  <a:lnTo>
                    <a:pt x="685683" y="286326"/>
                  </a:lnTo>
                  <a:lnTo>
                    <a:pt x="733173" y="272077"/>
                  </a:lnTo>
                  <a:lnTo>
                    <a:pt x="780935" y="258820"/>
                  </a:lnTo>
                  <a:lnTo>
                    <a:pt x="828952" y="246486"/>
                  </a:lnTo>
                  <a:lnTo>
                    <a:pt x="877204" y="235008"/>
                  </a:lnTo>
                  <a:lnTo>
                    <a:pt x="925673" y="224317"/>
                  </a:lnTo>
                  <a:lnTo>
                    <a:pt x="974342" y="214343"/>
                  </a:lnTo>
                  <a:lnTo>
                    <a:pt x="1023190" y="205020"/>
                  </a:lnTo>
                  <a:lnTo>
                    <a:pt x="1072201" y="196278"/>
                  </a:lnTo>
                  <a:lnTo>
                    <a:pt x="1170636" y="180264"/>
                  </a:lnTo>
                  <a:lnTo>
                    <a:pt x="1666290" y="111799"/>
                  </a:lnTo>
                  <a:lnTo>
                    <a:pt x="1765087" y="96594"/>
                  </a:lnTo>
                  <a:lnTo>
                    <a:pt x="1814324" y="88357"/>
                  </a:lnTo>
                  <a:lnTo>
                    <a:pt x="2198981" y="18245"/>
                  </a:lnTo>
                  <a:lnTo>
                    <a:pt x="2204118" y="17453"/>
                  </a:lnTo>
                  <a:lnTo>
                    <a:pt x="2253023" y="10952"/>
                  </a:lnTo>
                  <a:lnTo>
                    <a:pt x="2301830" y="5729"/>
                  </a:lnTo>
                  <a:lnTo>
                    <a:pt x="2350484" y="2011"/>
                  </a:lnTo>
                  <a:lnTo>
                    <a:pt x="2398934" y="25"/>
                  </a:lnTo>
                  <a:lnTo>
                    <a:pt x="2447127" y="0"/>
                  </a:lnTo>
                  <a:lnTo>
                    <a:pt x="2495010" y="2161"/>
                  </a:lnTo>
                  <a:lnTo>
                    <a:pt x="2542530" y="6737"/>
                  </a:lnTo>
                  <a:lnTo>
                    <a:pt x="2589635" y="13956"/>
                  </a:lnTo>
                  <a:lnTo>
                    <a:pt x="2636272" y="24045"/>
                  </a:lnTo>
                  <a:lnTo>
                    <a:pt x="2682387" y="37231"/>
                  </a:lnTo>
                  <a:lnTo>
                    <a:pt x="2727929" y="53743"/>
                  </a:lnTo>
                  <a:lnTo>
                    <a:pt x="2771264" y="73021"/>
                  </a:lnTo>
                  <a:lnTo>
                    <a:pt x="2812614" y="94995"/>
                  </a:lnTo>
                  <a:lnTo>
                    <a:pt x="2852030" y="119526"/>
                  </a:lnTo>
                  <a:lnTo>
                    <a:pt x="2889559" y="146477"/>
                  </a:lnTo>
                  <a:lnTo>
                    <a:pt x="2925252" y="175710"/>
                  </a:lnTo>
                  <a:lnTo>
                    <a:pt x="2959156" y="207087"/>
                  </a:lnTo>
                  <a:lnTo>
                    <a:pt x="2991321" y="240471"/>
                  </a:lnTo>
                  <a:lnTo>
                    <a:pt x="3021797" y="275725"/>
                  </a:lnTo>
                  <a:lnTo>
                    <a:pt x="3050631" y="312710"/>
                  </a:lnTo>
                  <a:lnTo>
                    <a:pt x="3077873" y="351289"/>
                  </a:lnTo>
                  <a:lnTo>
                    <a:pt x="3103572" y="391325"/>
                  </a:lnTo>
                  <a:lnTo>
                    <a:pt x="3127777" y="432679"/>
                  </a:lnTo>
                  <a:lnTo>
                    <a:pt x="3150537" y="475215"/>
                  </a:lnTo>
                  <a:lnTo>
                    <a:pt x="3171900" y="518794"/>
                  </a:lnTo>
                  <a:lnTo>
                    <a:pt x="3191917" y="563279"/>
                  </a:lnTo>
                  <a:lnTo>
                    <a:pt x="3210635" y="608532"/>
                  </a:lnTo>
                  <a:lnTo>
                    <a:pt x="3228104" y="654416"/>
                  </a:lnTo>
                  <a:lnTo>
                    <a:pt x="3244373" y="700793"/>
                  </a:lnTo>
                  <a:lnTo>
                    <a:pt x="3259490" y="747525"/>
                  </a:lnTo>
                  <a:lnTo>
                    <a:pt x="3273506" y="794475"/>
                  </a:lnTo>
                  <a:lnTo>
                    <a:pt x="3286468" y="841505"/>
                  </a:lnTo>
                  <a:lnTo>
                    <a:pt x="3298426" y="888478"/>
                  </a:lnTo>
                  <a:lnTo>
                    <a:pt x="3309428" y="935255"/>
                  </a:lnTo>
                  <a:lnTo>
                    <a:pt x="3320252" y="984185"/>
                  </a:lnTo>
                  <a:lnTo>
                    <a:pt x="3330766" y="1033406"/>
                  </a:lnTo>
                  <a:lnTo>
                    <a:pt x="3341096" y="1082840"/>
                  </a:lnTo>
                  <a:lnTo>
                    <a:pt x="3351369" y="1132414"/>
                  </a:lnTo>
                  <a:lnTo>
                    <a:pt x="3361710" y="1182049"/>
                  </a:lnTo>
                  <a:lnTo>
                    <a:pt x="3372247" y="1231671"/>
                  </a:lnTo>
                  <a:lnTo>
                    <a:pt x="3383106" y="1281202"/>
                  </a:lnTo>
                  <a:lnTo>
                    <a:pt x="3394413" y="1330567"/>
                  </a:lnTo>
                  <a:lnTo>
                    <a:pt x="3406294" y="1379690"/>
                  </a:lnTo>
                  <a:lnTo>
                    <a:pt x="3418877" y="1428494"/>
                  </a:lnTo>
                  <a:lnTo>
                    <a:pt x="3432287" y="1476903"/>
                  </a:lnTo>
                  <a:lnTo>
                    <a:pt x="3446652" y="1524841"/>
                  </a:lnTo>
                  <a:lnTo>
                    <a:pt x="3462097" y="1572232"/>
                  </a:lnTo>
                  <a:lnTo>
                    <a:pt x="3478748" y="1618999"/>
                  </a:lnTo>
                  <a:lnTo>
                    <a:pt x="3496733" y="1665067"/>
                  </a:lnTo>
                  <a:lnTo>
                    <a:pt x="3516178" y="1710359"/>
                  </a:lnTo>
                  <a:lnTo>
                    <a:pt x="3537208" y="1754799"/>
                  </a:lnTo>
                  <a:lnTo>
                    <a:pt x="3559952" y="1798311"/>
                  </a:lnTo>
                  <a:lnTo>
                    <a:pt x="3584534" y="1840819"/>
                  </a:lnTo>
                  <a:lnTo>
                    <a:pt x="3611082" y="1882246"/>
                  </a:lnTo>
                  <a:lnTo>
                    <a:pt x="3639721" y="1922517"/>
                  </a:lnTo>
                  <a:lnTo>
                    <a:pt x="3670579" y="1961555"/>
                  </a:lnTo>
                  <a:lnTo>
                    <a:pt x="3704680" y="2000354"/>
                  </a:lnTo>
                  <a:lnTo>
                    <a:pt x="3740500" y="2037558"/>
                  </a:lnTo>
                  <a:lnTo>
                    <a:pt x="3777636" y="2073540"/>
                  </a:lnTo>
                  <a:lnTo>
                    <a:pt x="3815681" y="2108673"/>
                  </a:lnTo>
                  <a:lnTo>
                    <a:pt x="3892881" y="2177884"/>
                  </a:lnTo>
                  <a:lnTo>
                    <a:pt x="3931225" y="2212709"/>
                  </a:lnTo>
                  <a:lnTo>
                    <a:pt x="3968859" y="2248177"/>
                  </a:lnTo>
                  <a:lnTo>
                    <a:pt x="4005377" y="2284660"/>
                  </a:lnTo>
                  <a:lnTo>
                    <a:pt x="4040375" y="2322533"/>
                  </a:lnTo>
                  <a:lnTo>
                    <a:pt x="4073447" y="2362168"/>
                  </a:lnTo>
                  <a:lnTo>
                    <a:pt x="4101688" y="2400201"/>
                  </a:lnTo>
                  <a:lnTo>
                    <a:pt x="4127509" y="2439348"/>
                  </a:lnTo>
                  <a:lnTo>
                    <a:pt x="4150957" y="2479540"/>
                  </a:lnTo>
                  <a:lnTo>
                    <a:pt x="4156955" y="2491229"/>
                  </a:lnTo>
                  <a:close/>
                </a:path>
                <a:path w="4157345" h="2491740">
                  <a:moveTo>
                    <a:pt x="2198981" y="18245"/>
                  </a:moveTo>
                  <a:lnTo>
                    <a:pt x="1863430" y="79607"/>
                  </a:lnTo>
                  <a:lnTo>
                    <a:pt x="2106220" y="33375"/>
                  </a:lnTo>
                  <a:lnTo>
                    <a:pt x="2155165" y="25003"/>
                  </a:lnTo>
                  <a:lnTo>
                    <a:pt x="2198981" y="18245"/>
                  </a:lnTo>
                  <a:close/>
                </a:path>
              </a:pathLst>
            </a:custGeom>
            <a:solidFill>
              <a:srgbClr val="C79D8A"/>
            </a:solidFill>
          </p:spPr>
          <p:txBody>
            <a:bodyPr wrap="square" lIns="0" tIns="0" rIns="0" bIns="0" rtlCol="0"/>
            <a:lstStyle/>
            <a:p>
              <a:endParaRPr/>
            </a:p>
          </p:txBody>
        </p:sp>
        <p:sp>
          <p:nvSpPr>
            <p:cNvPr id="8" name="object 8"/>
            <p:cNvSpPr/>
            <p:nvPr/>
          </p:nvSpPr>
          <p:spPr>
            <a:xfrm>
              <a:off x="0" y="7452632"/>
              <a:ext cx="4067810" cy="2834640"/>
            </a:xfrm>
            <a:custGeom>
              <a:avLst/>
              <a:gdLst/>
              <a:ahLst/>
              <a:cxnLst/>
              <a:rect l="l" t="t" r="r" b="b"/>
              <a:pathLst>
                <a:path w="4067810" h="2834640">
                  <a:moveTo>
                    <a:pt x="0" y="769295"/>
                  </a:moveTo>
                  <a:lnTo>
                    <a:pt x="0" y="589515"/>
                  </a:lnTo>
                  <a:lnTo>
                    <a:pt x="16335" y="523988"/>
                  </a:lnTo>
                  <a:lnTo>
                    <a:pt x="31103" y="477308"/>
                  </a:lnTo>
                  <a:lnTo>
                    <a:pt x="47846" y="432585"/>
                  </a:lnTo>
                  <a:lnTo>
                    <a:pt x="66524" y="389851"/>
                  </a:lnTo>
                  <a:lnTo>
                    <a:pt x="87096" y="349142"/>
                  </a:lnTo>
                  <a:lnTo>
                    <a:pt x="109521" y="310492"/>
                  </a:lnTo>
                  <a:lnTo>
                    <a:pt x="133758" y="273935"/>
                  </a:lnTo>
                  <a:lnTo>
                    <a:pt x="159767" y="239505"/>
                  </a:lnTo>
                  <a:lnTo>
                    <a:pt x="187507" y="207236"/>
                  </a:lnTo>
                  <a:lnTo>
                    <a:pt x="216936" y="177163"/>
                  </a:lnTo>
                  <a:lnTo>
                    <a:pt x="248015" y="149320"/>
                  </a:lnTo>
                  <a:lnTo>
                    <a:pt x="280702" y="123741"/>
                  </a:lnTo>
                  <a:lnTo>
                    <a:pt x="314957" y="100460"/>
                  </a:lnTo>
                  <a:lnTo>
                    <a:pt x="350738" y="79511"/>
                  </a:lnTo>
                  <a:lnTo>
                    <a:pt x="388005" y="60929"/>
                  </a:lnTo>
                  <a:lnTo>
                    <a:pt x="426717" y="44749"/>
                  </a:lnTo>
                  <a:lnTo>
                    <a:pt x="466834" y="31003"/>
                  </a:lnTo>
                  <a:lnTo>
                    <a:pt x="508314" y="19727"/>
                  </a:lnTo>
                  <a:lnTo>
                    <a:pt x="551117" y="10954"/>
                  </a:lnTo>
                  <a:lnTo>
                    <a:pt x="595201" y="4719"/>
                  </a:lnTo>
                  <a:lnTo>
                    <a:pt x="640527" y="1056"/>
                  </a:lnTo>
                  <a:lnTo>
                    <a:pt x="687053" y="0"/>
                  </a:lnTo>
                  <a:lnTo>
                    <a:pt x="734738" y="1583"/>
                  </a:lnTo>
                  <a:lnTo>
                    <a:pt x="759924" y="3781"/>
                  </a:lnTo>
                  <a:lnTo>
                    <a:pt x="548743" y="42399"/>
                  </a:lnTo>
                  <a:lnTo>
                    <a:pt x="497858" y="53831"/>
                  </a:lnTo>
                  <a:lnTo>
                    <a:pt x="449744" y="68871"/>
                  </a:lnTo>
                  <a:lnTo>
                    <a:pt x="404358" y="87314"/>
                  </a:lnTo>
                  <a:lnTo>
                    <a:pt x="361659" y="108958"/>
                  </a:lnTo>
                  <a:lnTo>
                    <a:pt x="321605" y="133601"/>
                  </a:lnTo>
                  <a:lnTo>
                    <a:pt x="284153" y="161039"/>
                  </a:lnTo>
                  <a:lnTo>
                    <a:pt x="249263" y="191069"/>
                  </a:lnTo>
                  <a:lnTo>
                    <a:pt x="216892" y="223489"/>
                  </a:lnTo>
                  <a:lnTo>
                    <a:pt x="186998" y="258095"/>
                  </a:lnTo>
                  <a:lnTo>
                    <a:pt x="159540" y="294685"/>
                  </a:lnTo>
                  <a:lnTo>
                    <a:pt x="134475" y="333055"/>
                  </a:lnTo>
                  <a:lnTo>
                    <a:pt x="111762" y="373003"/>
                  </a:lnTo>
                  <a:lnTo>
                    <a:pt x="91359" y="414326"/>
                  </a:lnTo>
                  <a:lnTo>
                    <a:pt x="73223" y="456821"/>
                  </a:lnTo>
                  <a:lnTo>
                    <a:pt x="57314" y="500285"/>
                  </a:lnTo>
                  <a:lnTo>
                    <a:pt x="43589" y="544515"/>
                  </a:lnTo>
                  <a:lnTo>
                    <a:pt x="32006" y="589307"/>
                  </a:lnTo>
                  <a:lnTo>
                    <a:pt x="22523" y="634461"/>
                  </a:lnTo>
                  <a:lnTo>
                    <a:pt x="15099" y="679771"/>
                  </a:lnTo>
                  <a:lnTo>
                    <a:pt x="7359" y="729386"/>
                  </a:lnTo>
                  <a:lnTo>
                    <a:pt x="0" y="769295"/>
                  </a:lnTo>
                  <a:close/>
                </a:path>
                <a:path w="4067810" h="2834640">
                  <a:moveTo>
                    <a:pt x="4067196" y="2834367"/>
                  </a:moveTo>
                  <a:lnTo>
                    <a:pt x="4036002" y="2834367"/>
                  </a:lnTo>
                  <a:lnTo>
                    <a:pt x="4033262" y="2802975"/>
                  </a:lnTo>
                  <a:lnTo>
                    <a:pt x="4029150" y="2761586"/>
                  </a:lnTo>
                  <a:lnTo>
                    <a:pt x="4024277" y="2718725"/>
                  </a:lnTo>
                  <a:lnTo>
                    <a:pt x="4018527" y="2674575"/>
                  </a:lnTo>
                  <a:lnTo>
                    <a:pt x="4011783" y="2629321"/>
                  </a:lnTo>
                  <a:lnTo>
                    <a:pt x="4003927" y="2583148"/>
                  </a:lnTo>
                  <a:lnTo>
                    <a:pt x="3994844" y="2536239"/>
                  </a:lnTo>
                  <a:lnTo>
                    <a:pt x="3984417" y="2488780"/>
                  </a:lnTo>
                  <a:lnTo>
                    <a:pt x="3972529" y="2440953"/>
                  </a:lnTo>
                  <a:lnTo>
                    <a:pt x="3959064" y="2392944"/>
                  </a:lnTo>
                  <a:lnTo>
                    <a:pt x="3943904" y="2344937"/>
                  </a:lnTo>
                  <a:lnTo>
                    <a:pt x="3926933" y="2297115"/>
                  </a:lnTo>
                  <a:lnTo>
                    <a:pt x="3908035" y="2249664"/>
                  </a:lnTo>
                  <a:lnTo>
                    <a:pt x="3887092" y="2202768"/>
                  </a:lnTo>
                  <a:lnTo>
                    <a:pt x="3863989" y="2156611"/>
                  </a:lnTo>
                  <a:lnTo>
                    <a:pt x="3838608" y="2111376"/>
                  </a:lnTo>
                  <a:lnTo>
                    <a:pt x="3810833" y="2067250"/>
                  </a:lnTo>
                  <a:lnTo>
                    <a:pt x="3780547" y="2024415"/>
                  </a:lnTo>
                  <a:lnTo>
                    <a:pt x="3747633" y="1983056"/>
                  </a:lnTo>
                  <a:lnTo>
                    <a:pt x="3714269" y="1945589"/>
                  </a:lnTo>
                  <a:lnTo>
                    <a:pt x="3679409" y="1910270"/>
                  </a:lnTo>
                  <a:lnTo>
                    <a:pt x="3643122" y="1876965"/>
                  </a:lnTo>
                  <a:lnTo>
                    <a:pt x="3605479" y="1845540"/>
                  </a:lnTo>
                  <a:lnTo>
                    <a:pt x="3566550" y="1815863"/>
                  </a:lnTo>
                  <a:lnTo>
                    <a:pt x="3526405" y="1787800"/>
                  </a:lnTo>
                  <a:lnTo>
                    <a:pt x="3485114" y="1761217"/>
                  </a:lnTo>
                  <a:lnTo>
                    <a:pt x="3442746" y="1735982"/>
                  </a:lnTo>
                  <a:lnTo>
                    <a:pt x="3399373" y="1711962"/>
                  </a:lnTo>
                  <a:lnTo>
                    <a:pt x="3355064" y="1689022"/>
                  </a:lnTo>
                  <a:lnTo>
                    <a:pt x="3309890" y="1667031"/>
                  </a:lnTo>
                  <a:lnTo>
                    <a:pt x="3263919" y="1645854"/>
                  </a:lnTo>
                  <a:lnTo>
                    <a:pt x="3217223" y="1625358"/>
                  </a:lnTo>
                  <a:lnTo>
                    <a:pt x="3169871" y="1605411"/>
                  </a:lnTo>
                  <a:lnTo>
                    <a:pt x="3121934" y="1585878"/>
                  </a:lnTo>
                  <a:lnTo>
                    <a:pt x="2829574" y="1471299"/>
                  </a:lnTo>
                  <a:lnTo>
                    <a:pt x="2780973" y="1451472"/>
                  </a:lnTo>
                  <a:lnTo>
                    <a:pt x="2732567" y="1431057"/>
                  </a:lnTo>
                  <a:lnTo>
                    <a:pt x="2684480" y="1409936"/>
                  </a:lnTo>
                  <a:lnTo>
                    <a:pt x="2636834" y="1387989"/>
                  </a:lnTo>
                  <a:lnTo>
                    <a:pt x="2589754" y="1365099"/>
                  </a:lnTo>
                  <a:lnTo>
                    <a:pt x="2543362" y="1341147"/>
                  </a:lnTo>
                  <a:lnTo>
                    <a:pt x="2497783" y="1316015"/>
                  </a:lnTo>
                  <a:lnTo>
                    <a:pt x="2453140" y="1289583"/>
                  </a:lnTo>
                  <a:lnTo>
                    <a:pt x="2409876" y="1262010"/>
                  </a:lnTo>
                  <a:lnTo>
                    <a:pt x="2367566" y="1233113"/>
                  </a:lnTo>
                  <a:lnTo>
                    <a:pt x="2326158" y="1202991"/>
                  </a:lnTo>
                  <a:lnTo>
                    <a:pt x="2285596" y="1171743"/>
                  </a:lnTo>
                  <a:lnTo>
                    <a:pt x="2245828" y="1139467"/>
                  </a:lnTo>
                  <a:lnTo>
                    <a:pt x="2206799" y="1106263"/>
                  </a:lnTo>
                  <a:lnTo>
                    <a:pt x="2168456" y="1072228"/>
                  </a:lnTo>
                  <a:lnTo>
                    <a:pt x="2130744" y="1037462"/>
                  </a:lnTo>
                  <a:lnTo>
                    <a:pt x="2093610" y="1002063"/>
                  </a:lnTo>
                  <a:lnTo>
                    <a:pt x="2057001" y="966131"/>
                  </a:lnTo>
                  <a:lnTo>
                    <a:pt x="2020861" y="929764"/>
                  </a:lnTo>
                  <a:lnTo>
                    <a:pt x="1985138" y="893060"/>
                  </a:lnTo>
                  <a:lnTo>
                    <a:pt x="1949777" y="856119"/>
                  </a:lnTo>
                  <a:lnTo>
                    <a:pt x="1914724" y="819039"/>
                  </a:lnTo>
                  <a:lnTo>
                    <a:pt x="1776828" y="671639"/>
                  </a:lnTo>
                  <a:lnTo>
                    <a:pt x="1742094" y="634879"/>
                  </a:lnTo>
                  <a:lnTo>
                    <a:pt x="1707144" y="598328"/>
                  </a:lnTo>
                  <a:lnTo>
                    <a:pt x="1672056" y="562220"/>
                  </a:lnTo>
                  <a:lnTo>
                    <a:pt x="1642571" y="532482"/>
                  </a:lnTo>
                  <a:lnTo>
                    <a:pt x="1611615" y="501956"/>
                  </a:lnTo>
                  <a:lnTo>
                    <a:pt x="1579213" y="470841"/>
                  </a:lnTo>
                  <a:lnTo>
                    <a:pt x="1545395" y="439336"/>
                  </a:lnTo>
                  <a:lnTo>
                    <a:pt x="1510187" y="407640"/>
                  </a:lnTo>
                  <a:lnTo>
                    <a:pt x="1473616" y="375951"/>
                  </a:lnTo>
                  <a:lnTo>
                    <a:pt x="1435710" y="344468"/>
                  </a:lnTo>
                  <a:lnTo>
                    <a:pt x="1396495" y="313391"/>
                  </a:lnTo>
                  <a:lnTo>
                    <a:pt x="1356000" y="282918"/>
                  </a:lnTo>
                  <a:lnTo>
                    <a:pt x="1314251" y="253248"/>
                  </a:lnTo>
                  <a:lnTo>
                    <a:pt x="1271275" y="224579"/>
                  </a:lnTo>
                  <a:lnTo>
                    <a:pt x="1227100" y="197112"/>
                  </a:lnTo>
                  <a:lnTo>
                    <a:pt x="1181754" y="171043"/>
                  </a:lnTo>
                  <a:lnTo>
                    <a:pt x="1135263" y="146573"/>
                  </a:lnTo>
                  <a:lnTo>
                    <a:pt x="1087654" y="123900"/>
                  </a:lnTo>
                  <a:lnTo>
                    <a:pt x="1038955" y="103223"/>
                  </a:lnTo>
                  <a:lnTo>
                    <a:pt x="989193" y="84741"/>
                  </a:lnTo>
                  <a:lnTo>
                    <a:pt x="938395" y="68653"/>
                  </a:lnTo>
                  <a:lnTo>
                    <a:pt x="886589" y="55157"/>
                  </a:lnTo>
                  <a:lnTo>
                    <a:pt x="833802" y="44453"/>
                  </a:lnTo>
                  <a:lnTo>
                    <a:pt x="780060" y="36739"/>
                  </a:lnTo>
                  <a:lnTo>
                    <a:pt x="730084" y="32403"/>
                  </a:lnTo>
                  <a:lnTo>
                    <a:pt x="681988" y="30903"/>
                  </a:lnTo>
                  <a:lnTo>
                    <a:pt x="635748" y="32138"/>
                  </a:lnTo>
                  <a:lnTo>
                    <a:pt x="591341" y="36004"/>
                  </a:lnTo>
                  <a:lnTo>
                    <a:pt x="548743" y="42399"/>
                  </a:lnTo>
                  <a:lnTo>
                    <a:pt x="759924" y="3781"/>
                  </a:lnTo>
                  <a:lnTo>
                    <a:pt x="836175" y="13308"/>
                  </a:lnTo>
                  <a:lnTo>
                    <a:pt x="887888" y="23548"/>
                  </a:lnTo>
                  <a:lnTo>
                    <a:pt x="938659" y="36387"/>
                  </a:lnTo>
                  <a:lnTo>
                    <a:pt x="988465" y="51648"/>
                  </a:lnTo>
                  <a:lnTo>
                    <a:pt x="1037284" y="69157"/>
                  </a:lnTo>
                  <a:lnTo>
                    <a:pt x="1085092" y="88738"/>
                  </a:lnTo>
                  <a:lnTo>
                    <a:pt x="1131868" y="110214"/>
                  </a:lnTo>
                  <a:lnTo>
                    <a:pt x="1177589" y="133411"/>
                  </a:lnTo>
                  <a:lnTo>
                    <a:pt x="1222231" y="158153"/>
                  </a:lnTo>
                  <a:lnTo>
                    <a:pt x="1265774" y="184264"/>
                  </a:lnTo>
                  <a:lnTo>
                    <a:pt x="1308194" y="211568"/>
                  </a:lnTo>
                  <a:lnTo>
                    <a:pt x="1349469" y="239890"/>
                  </a:lnTo>
                  <a:lnTo>
                    <a:pt x="1389575" y="269054"/>
                  </a:lnTo>
                  <a:lnTo>
                    <a:pt x="1428491" y="298885"/>
                  </a:lnTo>
                  <a:lnTo>
                    <a:pt x="1466194" y="329206"/>
                  </a:lnTo>
                  <a:lnTo>
                    <a:pt x="1502662" y="359843"/>
                  </a:lnTo>
                  <a:lnTo>
                    <a:pt x="1537871" y="390619"/>
                  </a:lnTo>
                  <a:lnTo>
                    <a:pt x="1571800" y="421359"/>
                  </a:lnTo>
                  <a:lnTo>
                    <a:pt x="1604425" y="451888"/>
                  </a:lnTo>
                  <a:lnTo>
                    <a:pt x="1635724" y="482029"/>
                  </a:lnTo>
                  <a:lnTo>
                    <a:pt x="1665676" y="511607"/>
                  </a:lnTo>
                  <a:lnTo>
                    <a:pt x="1694256" y="540447"/>
                  </a:lnTo>
                  <a:lnTo>
                    <a:pt x="1729488" y="576705"/>
                  </a:lnTo>
                  <a:lnTo>
                    <a:pt x="1764561" y="613386"/>
                  </a:lnTo>
                  <a:lnTo>
                    <a:pt x="1799399" y="650259"/>
                  </a:lnTo>
                  <a:lnTo>
                    <a:pt x="1936924" y="797258"/>
                  </a:lnTo>
                  <a:lnTo>
                    <a:pt x="1971702" y="834045"/>
                  </a:lnTo>
                  <a:lnTo>
                    <a:pt x="2006778" y="870691"/>
                  </a:lnTo>
                  <a:lnTo>
                    <a:pt x="2042203" y="907094"/>
                  </a:lnTo>
                  <a:lnTo>
                    <a:pt x="2078028" y="943155"/>
                  </a:lnTo>
                  <a:lnTo>
                    <a:pt x="2114303" y="978776"/>
                  </a:lnTo>
                  <a:lnTo>
                    <a:pt x="2151079" y="1013856"/>
                  </a:lnTo>
                  <a:lnTo>
                    <a:pt x="2188408" y="1048297"/>
                  </a:lnTo>
                  <a:lnTo>
                    <a:pt x="2226339" y="1081998"/>
                  </a:lnTo>
                  <a:lnTo>
                    <a:pt x="2264925" y="1114860"/>
                  </a:lnTo>
                  <a:lnTo>
                    <a:pt x="2304215" y="1146784"/>
                  </a:lnTo>
                  <a:lnTo>
                    <a:pt x="2344261" y="1177671"/>
                  </a:lnTo>
                  <a:lnTo>
                    <a:pt x="2385113" y="1207420"/>
                  </a:lnTo>
                  <a:lnTo>
                    <a:pt x="2426822" y="1235933"/>
                  </a:lnTo>
                  <a:lnTo>
                    <a:pt x="2469439" y="1263109"/>
                  </a:lnTo>
                  <a:lnTo>
                    <a:pt x="2513449" y="1289153"/>
                  </a:lnTo>
                  <a:lnTo>
                    <a:pt x="2558443" y="1313943"/>
                  </a:lnTo>
                  <a:lnTo>
                    <a:pt x="2604292" y="1337593"/>
                  </a:lnTo>
                  <a:lnTo>
                    <a:pt x="2650870" y="1360216"/>
                  </a:lnTo>
                  <a:lnTo>
                    <a:pt x="2698046" y="1381927"/>
                  </a:lnTo>
                  <a:lnTo>
                    <a:pt x="2745695" y="1402840"/>
                  </a:lnTo>
                  <a:lnTo>
                    <a:pt x="2793687" y="1423070"/>
                  </a:lnTo>
                  <a:lnTo>
                    <a:pt x="2841894" y="1442729"/>
                  </a:lnTo>
                  <a:lnTo>
                    <a:pt x="3130463" y="1555838"/>
                  </a:lnTo>
                  <a:lnTo>
                    <a:pt x="3178293" y="1575354"/>
                  </a:lnTo>
                  <a:lnTo>
                    <a:pt x="3225867" y="1595429"/>
                  </a:lnTo>
                  <a:lnTo>
                    <a:pt x="3273075" y="1616187"/>
                  </a:lnTo>
                  <a:lnTo>
                    <a:pt x="3319810" y="1637749"/>
                  </a:lnTo>
                  <a:lnTo>
                    <a:pt x="3365960" y="1660238"/>
                  </a:lnTo>
                  <a:lnTo>
                    <a:pt x="3411419" y="1683775"/>
                  </a:lnTo>
                  <a:lnTo>
                    <a:pt x="3456075" y="1708484"/>
                  </a:lnTo>
                  <a:lnTo>
                    <a:pt x="3499821" y="1734487"/>
                  </a:lnTo>
                  <a:lnTo>
                    <a:pt x="3542547" y="1761906"/>
                  </a:lnTo>
                  <a:lnTo>
                    <a:pt x="3584144" y="1790863"/>
                  </a:lnTo>
                  <a:lnTo>
                    <a:pt x="3624502" y="1821480"/>
                  </a:lnTo>
                  <a:lnTo>
                    <a:pt x="3663514" y="1853881"/>
                  </a:lnTo>
                  <a:lnTo>
                    <a:pt x="3701069" y="1888186"/>
                  </a:lnTo>
                  <a:lnTo>
                    <a:pt x="3737058" y="1924520"/>
                  </a:lnTo>
                  <a:lnTo>
                    <a:pt x="3771373" y="1963002"/>
                  </a:lnTo>
                  <a:lnTo>
                    <a:pt x="3805163" y="2005430"/>
                  </a:lnTo>
                  <a:lnTo>
                    <a:pt x="3836251" y="2049326"/>
                  </a:lnTo>
                  <a:lnTo>
                    <a:pt x="3864757" y="2094506"/>
                  </a:lnTo>
                  <a:lnTo>
                    <a:pt x="3890800" y="2140782"/>
                  </a:lnTo>
                  <a:lnTo>
                    <a:pt x="3914502" y="2187971"/>
                  </a:lnTo>
                  <a:lnTo>
                    <a:pt x="3935982" y="2235885"/>
                  </a:lnTo>
                  <a:lnTo>
                    <a:pt x="3955361" y="2284338"/>
                  </a:lnTo>
                  <a:lnTo>
                    <a:pt x="3972758" y="2333145"/>
                  </a:lnTo>
                  <a:lnTo>
                    <a:pt x="3988294" y="2382120"/>
                  </a:lnTo>
                  <a:lnTo>
                    <a:pt x="4002088" y="2431077"/>
                  </a:lnTo>
                  <a:lnTo>
                    <a:pt x="4014262" y="2479830"/>
                  </a:lnTo>
                  <a:lnTo>
                    <a:pt x="4024934" y="2528192"/>
                  </a:lnTo>
                  <a:lnTo>
                    <a:pt x="4034226" y="2575979"/>
                  </a:lnTo>
                  <a:lnTo>
                    <a:pt x="4042257" y="2623004"/>
                  </a:lnTo>
                  <a:lnTo>
                    <a:pt x="4049147" y="2669081"/>
                  </a:lnTo>
                  <a:lnTo>
                    <a:pt x="4055017" y="2714025"/>
                  </a:lnTo>
                  <a:lnTo>
                    <a:pt x="4059987" y="2757649"/>
                  </a:lnTo>
                  <a:lnTo>
                    <a:pt x="4064176" y="2799768"/>
                  </a:lnTo>
                  <a:lnTo>
                    <a:pt x="4067196" y="2834367"/>
                  </a:lnTo>
                  <a:close/>
                </a:path>
              </a:pathLst>
            </a:custGeom>
            <a:solidFill>
              <a:srgbClr val="AF5737"/>
            </a:solidFill>
          </p:spPr>
          <p:txBody>
            <a:bodyPr wrap="square" lIns="0" tIns="0" rIns="0" bIns="0" rtlCol="0"/>
            <a:lstStyle/>
            <a:p>
              <a:endParaRPr/>
            </a:p>
          </p:txBody>
        </p:sp>
        <p:pic>
          <p:nvPicPr>
            <p:cNvPr id="9" name="object 9"/>
            <p:cNvPicPr/>
            <p:nvPr/>
          </p:nvPicPr>
          <p:blipFill>
            <a:blip r:embed="rId2" cstate="print"/>
            <a:stretch>
              <a:fillRect/>
            </a:stretch>
          </p:blipFill>
          <p:spPr>
            <a:xfrm>
              <a:off x="285861" y="8788062"/>
              <a:ext cx="2676524" cy="1285874"/>
            </a:xfrm>
            <a:prstGeom prst="rect">
              <a:avLst/>
            </a:prstGeom>
          </p:spPr>
        </p:pic>
      </p:grpSp>
      <p:pic>
        <p:nvPicPr>
          <p:cNvPr id="10" name="object 10"/>
          <p:cNvPicPr/>
          <p:nvPr/>
        </p:nvPicPr>
        <p:blipFill>
          <a:blip r:embed="rId3" cstate="print"/>
          <a:stretch>
            <a:fillRect/>
          </a:stretch>
        </p:blipFill>
        <p:spPr>
          <a:xfrm>
            <a:off x="4569923" y="9701104"/>
            <a:ext cx="1809749" cy="371474"/>
          </a:xfrm>
          <a:prstGeom prst="rect">
            <a:avLst/>
          </a:prstGeom>
        </p:spPr>
      </p:pic>
      <p:sp>
        <p:nvSpPr>
          <p:cNvPr id="11" name="object 11"/>
          <p:cNvSpPr txBox="1"/>
          <p:nvPr/>
        </p:nvSpPr>
        <p:spPr>
          <a:xfrm>
            <a:off x="6010142" y="9759806"/>
            <a:ext cx="11239500" cy="242570"/>
          </a:xfrm>
          <a:prstGeom prst="rect">
            <a:avLst/>
          </a:prstGeom>
        </p:spPr>
        <p:txBody>
          <a:bodyPr vert="horz" wrap="square" lIns="0" tIns="15240" rIns="0" bIns="0" rtlCol="0">
            <a:spAutoFit/>
          </a:bodyPr>
          <a:lstStyle/>
          <a:p>
            <a:pPr marL="12700" marR="5080">
              <a:lnSpc>
                <a:spcPct val="100000"/>
              </a:lnSpc>
              <a:spcBef>
                <a:spcPts val="120"/>
              </a:spcBef>
            </a:pPr>
            <a:r>
              <a:rPr sz="700" spc="20" dirty="0">
                <a:solidFill>
                  <a:srgbClr val="1F4EA0"/>
                </a:solidFill>
                <a:latin typeface="Tahoma"/>
                <a:cs typeface="Tahoma"/>
              </a:rPr>
              <a:t>The</a:t>
            </a:r>
            <a:r>
              <a:rPr sz="700" dirty="0">
                <a:solidFill>
                  <a:srgbClr val="1F4EA0"/>
                </a:solidFill>
                <a:latin typeface="Tahoma"/>
                <a:cs typeface="Tahoma"/>
              </a:rPr>
              <a:t> </a:t>
            </a:r>
            <a:r>
              <a:rPr sz="700" spc="15" dirty="0">
                <a:solidFill>
                  <a:srgbClr val="1F4EA0"/>
                </a:solidFill>
                <a:latin typeface="Tahoma"/>
                <a:cs typeface="Tahoma"/>
              </a:rPr>
              <a:t>European</a:t>
            </a:r>
            <a:r>
              <a:rPr sz="700" spc="5" dirty="0">
                <a:solidFill>
                  <a:srgbClr val="1F4EA0"/>
                </a:solidFill>
                <a:latin typeface="Tahoma"/>
                <a:cs typeface="Tahoma"/>
              </a:rPr>
              <a:t> </a:t>
            </a:r>
            <a:r>
              <a:rPr sz="700" spc="10" dirty="0">
                <a:solidFill>
                  <a:srgbClr val="1F4EA0"/>
                </a:solidFill>
                <a:latin typeface="Tahoma"/>
                <a:cs typeface="Tahoma"/>
              </a:rPr>
              <a:t>Commission's</a:t>
            </a:r>
            <a:r>
              <a:rPr sz="700" spc="5" dirty="0">
                <a:solidFill>
                  <a:srgbClr val="1F4EA0"/>
                </a:solidFill>
                <a:latin typeface="Tahoma"/>
                <a:cs typeface="Tahoma"/>
              </a:rPr>
              <a:t> </a:t>
            </a:r>
            <a:r>
              <a:rPr sz="700" spc="20" dirty="0">
                <a:solidFill>
                  <a:srgbClr val="1F4EA0"/>
                </a:solidFill>
                <a:latin typeface="Tahoma"/>
                <a:cs typeface="Tahoma"/>
              </a:rPr>
              <a:t>support</a:t>
            </a:r>
            <a:r>
              <a:rPr sz="700" spc="5" dirty="0">
                <a:solidFill>
                  <a:srgbClr val="1F4EA0"/>
                </a:solidFill>
                <a:latin typeface="Tahoma"/>
                <a:cs typeface="Tahoma"/>
              </a:rPr>
              <a:t> </a:t>
            </a:r>
            <a:r>
              <a:rPr sz="700" spc="30" dirty="0">
                <a:solidFill>
                  <a:srgbClr val="1F4EA0"/>
                </a:solidFill>
                <a:latin typeface="Tahoma"/>
                <a:cs typeface="Tahoma"/>
              </a:rPr>
              <a:t>for</a:t>
            </a:r>
            <a:r>
              <a:rPr sz="700" spc="5" dirty="0">
                <a:solidFill>
                  <a:srgbClr val="1F4EA0"/>
                </a:solidFill>
                <a:latin typeface="Tahoma"/>
                <a:cs typeface="Tahoma"/>
              </a:rPr>
              <a:t> </a:t>
            </a:r>
            <a:r>
              <a:rPr sz="700" spc="25" dirty="0">
                <a:solidFill>
                  <a:srgbClr val="1F4EA0"/>
                </a:solidFill>
                <a:latin typeface="Tahoma"/>
                <a:cs typeface="Tahoma"/>
              </a:rPr>
              <a:t>the</a:t>
            </a:r>
            <a:r>
              <a:rPr sz="700" dirty="0">
                <a:solidFill>
                  <a:srgbClr val="1F4EA0"/>
                </a:solidFill>
                <a:latin typeface="Tahoma"/>
                <a:cs typeface="Tahoma"/>
              </a:rPr>
              <a:t> </a:t>
            </a:r>
            <a:r>
              <a:rPr sz="700" spc="35" dirty="0">
                <a:solidFill>
                  <a:srgbClr val="1F4EA0"/>
                </a:solidFill>
                <a:latin typeface="Tahoma"/>
                <a:cs typeface="Tahoma"/>
              </a:rPr>
              <a:t>production</a:t>
            </a:r>
            <a:r>
              <a:rPr sz="700" spc="5" dirty="0">
                <a:solidFill>
                  <a:srgbClr val="1F4EA0"/>
                </a:solidFill>
                <a:latin typeface="Tahoma"/>
                <a:cs typeface="Tahoma"/>
              </a:rPr>
              <a:t> </a:t>
            </a:r>
            <a:r>
              <a:rPr sz="700" spc="30" dirty="0">
                <a:solidFill>
                  <a:srgbClr val="1F4EA0"/>
                </a:solidFill>
                <a:latin typeface="Tahoma"/>
                <a:cs typeface="Tahoma"/>
              </a:rPr>
              <a:t>of</a:t>
            </a:r>
            <a:r>
              <a:rPr sz="700" spc="5" dirty="0">
                <a:solidFill>
                  <a:srgbClr val="1F4EA0"/>
                </a:solidFill>
                <a:latin typeface="Tahoma"/>
                <a:cs typeface="Tahoma"/>
              </a:rPr>
              <a:t> </a:t>
            </a:r>
            <a:r>
              <a:rPr sz="700" dirty="0">
                <a:solidFill>
                  <a:srgbClr val="1F4EA0"/>
                </a:solidFill>
                <a:latin typeface="Tahoma"/>
                <a:cs typeface="Tahoma"/>
              </a:rPr>
              <a:t>this</a:t>
            </a:r>
            <a:r>
              <a:rPr sz="700" spc="5" dirty="0">
                <a:solidFill>
                  <a:srgbClr val="1F4EA0"/>
                </a:solidFill>
                <a:latin typeface="Tahoma"/>
                <a:cs typeface="Tahoma"/>
              </a:rPr>
              <a:t> </a:t>
            </a:r>
            <a:r>
              <a:rPr sz="700" spc="25" dirty="0">
                <a:solidFill>
                  <a:srgbClr val="1F4EA0"/>
                </a:solidFill>
                <a:latin typeface="Tahoma"/>
                <a:cs typeface="Tahoma"/>
              </a:rPr>
              <a:t>publication</a:t>
            </a:r>
            <a:r>
              <a:rPr sz="700" spc="5" dirty="0">
                <a:solidFill>
                  <a:srgbClr val="1F4EA0"/>
                </a:solidFill>
                <a:latin typeface="Tahoma"/>
                <a:cs typeface="Tahoma"/>
              </a:rPr>
              <a:t> </a:t>
            </a:r>
            <a:r>
              <a:rPr sz="700" spc="15" dirty="0">
                <a:solidFill>
                  <a:srgbClr val="1F4EA0"/>
                </a:solidFill>
                <a:latin typeface="Tahoma"/>
                <a:cs typeface="Tahoma"/>
              </a:rPr>
              <a:t>does</a:t>
            </a:r>
            <a:r>
              <a:rPr sz="700" dirty="0">
                <a:solidFill>
                  <a:srgbClr val="1F4EA0"/>
                </a:solidFill>
                <a:latin typeface="Tahoma"/>
                <a:cs typeface="Tahoma"/>
              </a:rPr>
              <a:t> </a:t>
            </a:r>
            <a:r>
              <a:rPr sz="700" spc="35" dirty="0">
                <a:solidFill>
                  <a:srgbClr val="1F4EA0"/>
                </a:solidFill>
                <a:latin typeface="Tahoma"/>
                <a:cs typeface="Tahoma"/>
              </a:rPr>
              <a:t>not</a:t>
            </a:r>
            <a:r>
              <a:rPr sz="700" spc="5" dirty="0">
                <a:solidFill>
                  <a:srgbClr val="1F4EA0"/>
                </a:solidFill>
                <a:latin typeface="Tahoma"/>
                <a:cs typeface="Tahoma"/>
              </a:rPr>
              <a:t> </a:t>
            </a:r>
            <a:r>
              <a:rPr sz="700" spc="20" dirty="0">
                <a:solidFill>
                  <a:srgbClr val="1F4EA0"/>
                </a:solidFill>
                <a:latin typeface="Tahoma"/>
                <a:cs typeface="Tahoma"/>
              </a:rPr>
              <a:t>constitute</a:t>
            </a:r>
            <a:r>
              <a:rPr sz="700" spc="5" dirty="0">
                <a:solidFill>
                  <a:srgbClr val="1F4EA0"/>
                </a:solidFill>
                <a:latin typeface="Tahoma"/>
                <a:cs typeface="Tahoma"/>
              </a:rPr>
              <a:t> </a:t>
            </a:r>
            <a:r>
              <a:rPr sz="700" spc="10" dirty="0">
                <a:solidFill>
                  <a:srgbClr val="1F4EA0"/>
                </a:solidFill>
                <a:latin typeface="Tahoma"/>
                <a:cs typeface="Tahoma"/>
              </a:rPr>
              <a:t>an</a:t>
            </a:r>
            <a:r>
              <a:rPr sz="700" spc="5" dirty="0">
                <a:solidFill>
                  <a:srgbClr val="1F4EA0"/>
                </a:solidFill>
                <a:latin typeface="Tahoma"/>
                <a:cs typeface="Tahoma"/>
              </a:rPr>
              <a:t> </a:t>
            </a:r>
            <a:r>
              <a:rPr sz="700" spc="20" dirty="0">
                <a:solidFill>
                  <a:srgbClr val="1F4EA0"/>
                </a:solidFill>
                <a:latin typeface="Tahoma"/>
                <a:cs typeface="Tahoma"/>
              </a:rPr>
              <a:t>endorsement</a:t>
            </a:r>
            <a:r>
              <a:rPr sz="700" spc="5" dirty="0">
                <a:solidFill>
                  <a:srgbClr val="1F4EA0"/>
                </a:solidFill>
                <a:latin typeface="Tahoma"/>
                <a:cs typeface="Tahoma"/>
              </a:rPr>
              <a:t> </a:t>
            </a:r>
            <a:r>
              <a:rPr sz="700" spc="30" dirty="0">
                <a:solidFill>
                  <a:srgbClr val="1F4EA0"/>
                </a:solidFill>
                <a:latin typeface="Tahoma"/>
                <a:cs typeface="Tahoma"/>
              </a:rPr>
              <a:t>of</a:t>
            </a:r>
            <a:r>
              <a:rPr sz="700"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10" dirty="0">
                <a:solidFill>
                  <a:srgbClr val="1F4EA0"/>
                </a:solidFill>
                <a:latin typeface="Tahoma"/>
                <a:cs typeface="Tahoma"/>
              </a:rPr>
              <a:t>contents,</a:t>
            </a:r>
            <a:r>
              <a:rPr sz="700" spc="5" dirty="0">
                <a:solidFill>
                  <a:srgbClr val="1F4EA0"/>
                </a:solidFill>
                <a:latin typeface="Tahoma"/>
                <a:cs typeface="Tahoma"/>
              </a:rPr>
              <a:t> </a:t>
            </a:r>
            <a:r>
              <a:rPr sz="700" spc="20" dirty="0">
                <a:solidFill>
                  <a:srgbClr val="1F4EA0"/>
                </a:solidFill>
                <a:latin typeface="Tahoma"/>
                <a:cs typeface="Tahoma"/>
              </a:rPr>
              <a:t>which</a:t>
            </a:r>
            <a:r>
              <a:rPr sz="700" spc="5" dirty="0">
                <a:solidFill>
                  <a:srgbClr val="1F4EA0"/>
                </a:solidFill>
                <a:latin typeface="Tahoma"/>
                <a:cs typeface="Tahoma"/>
              </a:rPr>
              <a:t> </a:t>
            </a:r>
            <a:r>
              <a:rPr sz="700" spc="25" dirty="0">
                <a:solidFill>
                  <a:srgbClr val="1F4EA0"/>
                </a:solidFill>
                <a:latin typeface="Tahoma"/>
                <a:cs typeface="Tahoma"/>
              </a:rPr>
              <a:t>reflect</a:t>
            </a:r>
            <a:r>
              <a:rPr sz="700" spc="5"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5" dirty="0">
                <a:solidFill>
                  <a:srgbClr val="1F4EA0"/>
                </a:solidFill>
                <a:latin typeface="Tahoma"/>
                <a:cs typeface="Tahoma"/>
              </a:rPr>
              <a:t>views</a:t>
            </a:r>
            <a:r>
              <a:rPr sz="700" dirty="0">
                <a:solidFill>
                  <a:srgbClr val="1F4EA0"/>
                </a:solidFill>
                <a:latin typeface="Tahoma"/>
                <a:cs typeface="Tahoma"/>
              </a:rPr>
              <a:t> </a:t>
            </a:r>
            <a:r>
              <a:rPr sz="700" spc="20" dirty="0">
                <a:solidFill>
                  <a:srgbClr val="1F4EA0"/>
                </a:solidFill>
                <a:latin typeface="Tahoma"/>
                <a:cs typeface="Tahoma"/>
              </a:rPr>
              <a:t>only</a:t>
            </a:r>
            <a:r>
              <a:rPr sz="700" spc="5" dirty="0">
                <a:solidFill>
                  <a:srgbClr val="1F4EA0"/>
                </a:solidFill>
                <a:latin typeface="Tahoma"/>
                <a:cs typeface="Tahoma"/>
              </a:rPr>
              <a:t> </a:t>
            </a:r>
            <a:r>
              <a:rPr sz="700" spc="30" dirty="0">
                <a:solidFill>
                  <a:srgbClr val="1F4EA0"/>
                </a:solidFill>
                <a:latin typeface="Tahoma"/>
                <a:cs typeface="Tahoma"/>
              </a:rPr>
              <a:t>of</a:t>
            </a:r>
            <a:r>
              <a:rPr sz="700" spc="5"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authors, </a:t>
            </a:r>
            <a:r>
              <a:rPr sz="700" spc="20" dirty="0">
                <a:solidFill>
                  <a:srgbClr val="1F4EA0"/>
                </a:solidFill>
                <a:latin typeface="Tahoma"/>
                <a:cs typeface="Tahoma"/>
              </a:rPr>
              <a:t>and</a:t>
            </a:r>
            <a:r>
              <a:rPr sz="700"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20" dirty="0">
                <a:solidFill>
                  <a:srgbClr val="1F4EA0"/>
                </a:solidFill>
                <a:latin typeface="Tahoma"/>
                <a:cs typeface="Tahoma"/>
              </a:rPr>
              <a:t>Commission</a:t>
            </a:r>
            <a:r>
              <a:rPr sz="700" spc="5" dirty="0">
                <a:solidFill>
                  <a:srgbClr val="1F4EA0"/>
                </a:solidFill>
                <a:latin typeface="Tahoma"/>
                <a:cs typeface="Tahoma"/>
              </a:rPr>
              <a:t> </a:t>
            </a:r>
            <a:r>
              <a:rPr sz="700" spc="25" dirty="0">
                <a:solidFill>
                  <a:srgbClr val="1F4EA0"/>
                </a:solidFill>
                <a:latin typeface="Tahoma"/>
                <a:cs typeface="Tahoma"/>
              </a:rPr>
              <a:t>cannot</a:t>
            </a:r>
            <a:r>
              <a:rPr sz="700" spc="5" dirty="0">
                <a:solidFill>
                  <a:srgbClr val="1F4EA0"/>
                </a:solidFill>
                <a:latin typeface="Tahoma"/>
                <a:cs typeface="Tahoma"/>
              </a:rPr>
              <a:t> </a:t>
            </a:r>
            <a:r>
              <a:rPr sz="700" spc="25" dirty="0">
                <a:solidFill>
                  <a:srgbClr val="1F4EA0"/>
                </a:solidFill>
                <a:latin typeface="Tahoma"/>
                <a:cs typeface="Tahoma"/>
              </a:rPr>
              <a:t>be</a:t>
            </a:r>
            <a:r>
              <a:rPr sz="700" spc="5" dirty="0">
                <a:solidFill>
                  <a:srgbClr val="1F4EA0"/>
                </a:solidFill>
                <a:latin typeface="Tahoma"/>
                <a:cs typeface="Tahoma"/>
              </a:rPr>
              <a:t> </a:t>
            </a:r>
            <a:r>
              <a:rPr sz="700" spc="25" dirty="0">
                <a:solidFill>
                  <a:srgbClr val="1F4EA0"/>
                </a:solidFill>
                <a:latin typeface="Tahoma"/>
                <a:cs typeface="Tahoma"/>
              </a:rPr>
              <a:t>held</a:t>
            </a:r>
            <a:r>
              <a:rPr sz="700" dirty="0">
                <a:solidFill>
                  <a:srgbClr val="1F4EA0"/>
                </a:solidFill>
                <a:latin typeface="Tahoma"/>
                <a:cs typeface="Tahoma"/>
              </a:rPr>
              <a:t> </a:t>
            </a:r>
            <a:r>
              <a:rPr sz="700" spc="10" dirty="0">
                <a:solidFill>
                  <a:srgbClr val="1F4EA0"/>
                </a:solidFill>
                <a:latin typeface="Tahoma"/>
                <a:cs typeface="Tahoma"/>
              </a:rPr>
              <a:t>responsible</a:t>
            </a:r>
            <a:r>
              <a:rPr sz="700" spc="5" dirty="0">
                <a:solidFill>
                  <a:srgbClr val="1F4EA0"/>
                </a:solidFill>
                <a:latin typeface="Tahoma"/>
                <a:cs typeface="Tahoma"/>
              </a:rPr>
              <a:t> </a:t>
            </a:r>
            <a:r>
              <a:rPr sz="700" spc="30" dirty="0">
                <a:solidFill>
                  <a:srgbClr val="1F4EA0"/>
                </a:solidFill>
                <a:latin typeface="Tahoma"/>
                <a:cs typeface="Tahoma"/>
              </a:rPr>
              <a:t>for</a:t>
            </a:r>
            <a:r>
              <a:rPr sz="700" spc="5" dirty="0">
                <a:solidFill>
                  <a:srgbClr val="1F4EA0"/>
                </a:solidFill>
                <a:latin typeface="Tahoma"/>
                <a:cs typeface="Tahoma"/>
              </a:rPr>
              <a:t> </a:t>
            </a:r>
            <a:r>
              <a:rPr sz="700" spc="10" dirty="0">
                <a:solidFill>
                  <a:srgbClr val="1F4EA0"/>
                </a:solidFill>
                <a:latin typeface="Tahoma"/>
                <a:cs typeface="Tahoma"/>
              </a:rPr>
              <a:t>any</a:t>
            </a:r>
            <a:r>
              <a:rPr sz="700" spc="5" dirty="0">
                <a:solidFill>
                  <a:srgbClr val="1F4EA0"/>
                </a:solidFill>
                <a:latin typeface="Tahoma"/>
                <a:cs typeface="Tahoma"/>
              </a:rPr>
              <a:t> </a:t>
            </a:r>
            <a:r>
              <a:rPr sz="700" spc="-10" dirty="0">
                <a:solidFill>
                  <a:srgbClr val="1F4EA0"/>
                </a:solidFill>
                <a:latin typeface="Tahoma"/>
                <a:cs typeface="Tahoma"/>
              </a:rPr>
              <a:t>use</a:t>
            </a:r>
            <a:r>
              <a:rPr sz="700" spc="5" dirty="0">
                <a:solidFill>
                  <a:srgbClr val="1F4EA0"/>
                </a:solidFill>
                <a:latin typeface="Tahoma"/>
                <a:cs typeface="Tahoma"/>
              </a:rPr>
              <a:t> </a:t>
            </a:r>
            <a:r>
              <a:rPr sz="700" spc="20" dirty="0">
                <a:solidFill>
                  <a:srgbClr val="1F4EA0"/>
                </a:solidFill>
                <a:latin typeface="Tahoma"/>
                <a:cs typeface="Tahoma"/>
              </a:rPr>
              <a:t>which</a:t>
            </a:r>
            <a:r>
              <a:rPr sz="700" dirty="0">
                <a:solidFill>
                  <a:srgbClr val="1F4EA0"/>
                </a:solidFill>
                <a:latin typeface="Tahoma"/>
                <a:cs typeface="Tahoma"/>
              </a:rPr>
              <a:t> </a:t>
            </a:r>
            <a:r>
              <a:rPr sz="700" spc="20" dirty="0">
                <a:solidFill>
                  <a:srgbClr val="1F4EA0"/>
                </a:solidFill>
                <a:latin typeface="Tahoma"/>
                <a:cs typeface="Tahoma"/>
              </a:rPr>
              <a:t>may</a:t>
            </a:r>
            <a:r>
              <a:rPr sz="700" spc="5" dirty="0">
                <a:solidFill>
                  <a:srgbClr val="1F4EA0"/>
                </a:solidFill>
                <a:latin typeface="Tahoma"/>
                <a:cs typeface="Tahoma"/>
              </a:rPr>
              <a:t> </a:t>
            </a:r>
            <a:r>
              <a:rPr sz="700" spc="25" dirty="0">
                <a:solidFill>
                  <a:srgbClr val="1F4EA0"/>
                </a:solidFill>
                <a:latin typeface="Tahoma"/>
                <a:cs typeface="Tahoma"/>
              </a:rPr>
              <a:t>be</a:t>
            </a:r>
            <a:r>
              <a:rPr sz="700" spc="5" dirty="0">
                <a:solidFill>
                  <a:srgbClr val="1F4EA0"/>
                </a:solidFill>
                <a:latin typeface="Tahoma"/>
                <a:cs typeface="Tahoma"/>
              </a:rPr>
              <a:t> </a:t>
            </a:r>
            <a:r>
              <a:rPr sz="700" spc="30" dirty="0">
                <a:solidFill>
                  <a:srgbClr val="1F4EA0"/>
                </a:solidFill>
                <a:latin typeface="Tahoma"/>
                <a:cs typeface="Tahoma"/>
              </a:rPr>
              <a:t>made</a:t>
            </a:r>
            <a:r>
              <a:rPr sz="700" spc="5" dirty="0">
                <a:solidFill>
                  <a:srgbClr val="1F4EA0"/>
                </a:solidFill>
                <a:latin typeface="Tahoma"/>
                <a:cs typeface="Tahoma"/>
              </a:rPr>
              <a:t> </a:t>
            </a:r>
            <a:r>
              <a:rPr sz="700" spc="30" dirty="0">
                <a:solidFill>
                  <a:srgbClr val="1F4EA0"/>
                </a:solidFill>
                <a:latin typeface="Tahoma"/>
                <a:cs typeface="Tahoma"/>
              </a:rPr>
              <a:t>of</a:t>
            </a:r>
            <a:r>
              <a:rPr sz="700" spc="5" dirty="0">
                <a:solidFill>
                  <a:srgbClr val="1F4EA0"/>
                </a:solidFill>
                <a:latin typeface="Tahoma"/>
                <a:cs typeface="Tahoma"/>
              </a:rPr>
              <a:t> </a:t>
            </a:r>
            <a:r>
              <a:rPr sz="700" spc="25" dirty="0">
                <a:solidFill>
                  <a:srgbClr val="1F4EA0"/>
                </a:solidFill>
                <a:latin typeface="Tahoma"/>
                <a:cs typeface="Tahoma"/>
              </a:rPr>
              <a:t>the</a:t>
            </a:r>
            <a:r>
              <a:rPr sz="700" spc="5" dirty="0">
                <a:solidFill>
                  <a:srgbClr val="1F4EA0"/>
                </a:solidFill>
                <a:latin typeface="Tahoma"/>
                <a:cs typeface="Tahoma"/>
              </a:rPr>
              <a:t> </a:t>
            </a:r>
            <a:r>
              <a:rPr sz="700" spc="25" dirty="0">
                <a:solidFill>
                  <a:srgbClr val="1F4EA0"/>
                </a:solidFill>
                <a:latin typeface="Tahoma"/>
                <a:cs typeface="Tahoma"/>
              </a:rPr>
              <a:t>information </a:t>
            </a:r>
            <a:r>
              <a:rPr sz="700" spc="-204" dirty="0">
                <a:solidFill>
                  <a:srgbClr val="1F4EA0"/>
                </a:solidFill>
                <a:latin typeface="Tahoma"/>
                <a:cs typeface="Tahoma"/>
              </a:rPr>
              <a:t> </a:t>
            </a:r>
            <a:r>
              <a:rPr sz="700" spc="25" dirty="0">
                <a:solidFill>
                  <a:srgbClr val="1F4EA0"/>
                </a:solidFill>
                <a:latin typeface="Tahoma"/>
                <a:cs typeface="Tahoma"/>
              </a:rPr>
              <a:t>contained</a:t>
            </a:r>
            <a:r>
              <a:rPr sz="700" spc="-10" dirty="0">
                <a:solidFill>
                  <a:srgbClr val="1F4EA0"/>
                </a:solidFill>
                <a:latin typeface="Tahoma"/>
                <a:cs typeface="Tahoma"/>
              </a:rPr>
              <a:t> </a:t>
            </a:r>
            <a:r>
              <a:rPr sz="700" spc="10" dirty="0">
                <a:solidFill>
                  <a:srgbClr val="1F4EA0"/>
                </a:solidFill>
                <a:latin typeface="Tahoma"/>
                <a:cs typeface="Tahoma"/>
              </a:rPr>
              <a:t>therein.</a:t>
            </a:r>
            <a:endParaRPr sz="700">
              <a:latin typeface="Tahoma"/>
              <a:cs typeface="Tahom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181133" y="2638490"/>
            <a:ext cx="4905467" cy="4902200"/>
          </a:xfrm>
          <a:prstGeom prst="rect">
            <a:avLst/>
          </a:prstGeom>
        </p:spPr>
        <p:txBody>
          <a:bodyPr vert="horz" wrap="square" lIns="0" tIns="12700" rIns="0" bIns="0" rtlCol="0">
            <a:spAutoFit/>
          </a:bodyPr>
          <a:lstStyle/>
          <a:p>
            <a:pPr marL="12065" marR="5080" indent="-635" algn="ctr">
              <a:lnSpc>
                <a:spcPct val="100000"/>
              </a:lnSpc>
              <a:spcBef>
                <a:spcPts val="100"/>
              </a:spcBef>
            </a:pPr>
            <a:r>
              <a:rPr sz="8000" spc="60" dirty="0">
                <a:latin typeface="Tahoma"/>
                <a:cs typeface="Tahoma"/>
              </a:rPr>
              <a:t>Learning </a:t>
            </a:r>
            <a:r>
              <a:rPr sz="8000" spc="65" dirty="0">
                <a:latin typeface="Tahoma"/>
                <a:cs typeface="Tahoma"/>
              </a:rPr>
              <a:t> </a:t>
            </a:r>
            <a:r>
              <a:rPr sz="8000" spc="780" dirty="0">
                <a:latin typeface="Tahoma"/>
                <a:cs typeface="Tahoma"/>
              </a:rPr>
              <a:t>O</a:t>
            </a:r>
            <a:r>
              <a:rPr sz="8000" spc="75" dirty="0">
                <a:latin typeface="Tahoma"/>
                <a:cs typeface="Tahoma"/>
              </a:rPr>
              <a:t>u</a:t>
            </a:r>
            <a:r>
              <a:rPr sz="8000" spc="385" dirty="0">
                <a:latin typeface="Tahoma"/>
                <a:cs typeface="Tahoma"/>
              </a:rPr>
              <a:t>t</a:t>
            </a:r>
            <a:r>
              <a:rPr sz="8000" spc="340" dirty="0">
                <a:latin typeface="Tahoma"/>
                <a:cs typeface="Tahoma"/>
              </a:rPr>
              <a:t>c</a:t>
            </a:r>
            <a:r>
              <a:rPr sz="8000" spc="455" dirty="0">
                <a:latin typeface="Tahoma"/>
                <a:cs typeface="Tahoma"/>
              </a:rPr>
              <a:t>o</a:t>
            </a:r>
            <a:r>
              <a:rPr sz="8000" spc="345" dirty="0">
                <a:latin typeface="Tahoma"/>
                <a:cs typeface="Tahoma"/>
              </a:rPr>
              <a:t>m</a:t>
            </a:r>
            <a:r>
              <a:rPr lang="en-US" sz="8000" spc="120" dirty="0">
                <a:latin typeface="Tahoma"/>
                <a:cs typeface="Tahoma"/>
              </a:rPr>
              <a:t>e</a:t>
            </a:r>
            <a:r>
              <a:rPr sz="8000" spc="-595" dirty="0">
                <a:latin typeface="Tahoma"/>
                <a:cs typeface="Tahoma"/>
              </a:rPr>
              <a:t>s  </a:t>
            </a:r>
            <a:r>
              <a:rPr sz="8000" spc="425" dirty="0">
                <a:latin typeface="Tahoma"/>
                <a:cs typeface="Tahoma"/>
              </a:rPr>
              <a:t>to </a:t>
            </a:r>
            <a:r>
              <a:rPr sz="8000" spc="185" dirty="0">
                <a:latin typeface="Tahoma"/>
                <a:cs typeface="Tahoma"/>
              </a:rPr>
              <a:t>be </a:t>
            </a:r>
            <a:r>
              <a:rPr sz="8000" spc="190" dirty="0">
                <a:latin typeface="Tahoma"/>
                <a:cs typeface="Tahoma"/>
              </a:rPr>
              <a:t> </a:t>
            </a:r>
            <a:r>
              <a:rPr sz="8000" spc="250" dirty="0">
                <a:latin typeface="Tahoma"/>
                <a:cs typeface="Tahoma"/>
              </a:rPr>
              <a:t>Covered</a:t>
            </a:r>
            <a:endParaRPr sz="8000" dirty="0">
              <a:latin typeface="Tahoma"/>
              <a:cs typeface="Tahoma"/>
            </a:endParaRPr>
          </a:p>
        </p:txBody>
      </p:sp>
      <p:sp>
        <p:nvSpPr>
          <p:cNvPr id="3" name="object 3"/>
          <p:cNvSpPr/>
          <p:nvPr/>
        </p:nvSpPr>
        <p:spPr>
          <a:xfrm>
            <a:off x="8071410" y="1177910"/>
            <a:ext cx="8692590" cy="7851790"/>
          </a:xfrm>
          <a:custGeom>
            <a:avLst/>
            <a:gdLst/>
            <a:ahLst/>
            <a:cxnLst/>
            <a:rect l="l" t="t" r="r" b="b"/>
            <a:pathLst>
              <a:path w="4381500" h="3895725">
                <a:moveTo>
                  <a:pt x="4247248" y="3895724"/>
                </a:moveTo>
                <a:lnTo>
                  <a:pt x="134137" y="3895724"/>
                </a:lnTo>
                <a:lnTo>
                  <a:pt x="91642" y="3888907"/>
                </a:lnTo>
                <a:lnTo>
                  <a:pt x="54808" y="3869906"/>
                </a:lnTo>
                <a:lnTo>
                  <a:pt x="25807" y="3840894"/>
                </a:lnTo>
                <a:lnTo>
                  <a:pt x="6814" y="3804045"/>
                </a:lnTo>
                <a:lnTo>
                  <a:pt x="0" y="3761533"/>
                </a:lnTo>
                <a:lnTo>
                  <a:pt x="0" y="134191"/>
                </a:lnTo>
                <a:lnTo>
                  <a:pt x="6814" y="91679"/>
                </a:lnTo>
                <a:lnTo>
                  <a:pt x="25807" y="54830"/>
                </a:lnTo>
                <a:lnTo>
                  <a:pt x="54808" y="25818"/>
                </a:lnTo>
                <a:lnTo>
                  <a:pt x="91642" y="6816"/>
                </a:lnTo>
                <a:lnTo>
                  <a:pt x="134137" y="0"/>
                </a:lnTo>
                <a:lnTo>
                  <a:pt x="4247248" y="0"/>
                </a:lnTo>
                <a:lnTo>
                  <a:pt x="4289742" y="6816"/>
                </a:lnTo>
                <a:lnTo>
                  <a:pt x="4326576" y="25818"/>
                </a:lnTo>
                <a:lnTo>
                  <a:pt x="4355577" y="54830"/>
                </a:lnTo>
                <a:lnTo>
                  <a:pt x="4374570" y="91679"/>
                </a:lnTo>
                <a:lnTo>
                  <a:pt x="4381385" y="134191"/>
                </a:lnTo>
                <a:lnTo>
                  <a:pt x="4381385" y="3761533"/>
                </a:lnTo>
                <a:lnTo>
                  <a:pt x="4374570" y="3804045"/>
                </a:lnTo>
                <a:lnTo>
                  <a:pt x="4355577" y="3840894"/>
                </a:lnTo>
                <a:lnTo>
                  <a:pt x="4326576" y="3869906"/>
                </a:lnTo>
                <a:lnTo>
                  <a:pt x="4289742" y="3888907"/>
                </a:lnTo>
                <a:lnTo>
                  <a:pt x="4247248" y="3895724"/>
                </a:lnTo>
                <a:close/>
              </a:path>
            </a:pathLst>
          </a:custGeom>
          <a:solidFill>
            <a:srgbClr val="F1D0C7"/>
          </a:solidFill>
        </p:spPr>
        <p:txBody>
          <a:bodyPr wrap="square" lIns="0" tIns="0" rIns="0" bIns="0" rtlCol="0"/>
          <a:lstStyle/>
          <a:p>
            <a:pPr marL="457200" indent="-457200">
              <a:buFont typeface="Arial" panose="020B0604020202020204" pitchFamily="34" charset="0"/>
              <a:buChar char="•"/>
            </a:pPr>
            <a:endParaRPr lang="pl-PL" sz="3600" dirty="0"/>
          </a:p>
          <a:p>
            <a:endParaRPr lang="pl-PL" dirty="0"/>
          </a:p>
          <a:p>
            <a:endParaRPr lang="pl-PL" dirty="0"/>
          </a:p>
          <a:p>
            <a:endParaRPr lang="pl-PL" dirty="0"/>
          </a:p>
          <a:p>
            <a:endParaRPr lang="pl-PL" dirty="0"/>
          </a:p>
          <a:p>
            <a:endParaRPr lang="pl-PL" dirty="0"/>
          </a:p>
          <a:p>
            <a:pPr marL="457200" indent="-457200">
              <a:buFontTx/>
              <a:buChar char="-"/>
            </a:pPr>
            <a:r>
              <a:rPr lang="en-US" sz="3200" dirty="0"/>
              <a:t>recognize the potential of different possibilities,</a:t>
            </a:r>
            <a:endParaRPr lang="pl-PL" sz="3200" dirty="0"/>
          </a:p>
          <a:p>
            <a:r>
              <a:rPr lang="en-US" sz="3200" dirty="0"/>
              <a:t> </a:t>
            </a:r>
            <a:endParaRPr lang="pl-PL" sz="3200" dirty="0"/>
          </a:p>
          <a:p>
            <a:pPr marL="457200" indent="-457200">
              <a:buFontTx/>
              <a:buChar char="-"/>
            </a:pPr>
            <a:r>
              <a:rPr lang="en-US" sz="3200" dirty="0"/>
              <a:t>classify these possibilities according to the potential </a:t>
            </a:r>
            <a:endParaRPr lang="pl-PL" sz="3200" dirty="0"/>
          </a:p>
          <a:p>
            <a:endParaRPr lang="pl-PL" sz="3200" dirty="0"/>
          </a:p>
          <a:p>
            <a:pPr marL="457200" indent="-457200">
              <a:buFontTx/>
              <a:buChar char="-"/>
            </a:pPr>
            <a:r>
              <a:rPr lang="en-US" sz="3200" dirty="0"/>
              <a:t>prepare a path to solution for different possible scenarios</a:t>
            </a:r>
            <a:endParaRPr sz="4400" dirty="0"/>
          </a:p>
        </p:txBody>
      </p:sp>
      <p:grpSp>
        <p:nvGrpSpPr>
          <p:cNvPr id="7" name="object 7"/>
          <p:cNvGrpSpPr/>
          <p:nvPr/>
        </p:nvGrpSpPr>
        <p:grpSpPr>
          <a:xfrm>
            <a:off x="0" y="1"/>
            <a:ext cx="3773170" cy="2908935"/>
            <a:chOff x="0" y="1"/>
            <a:chExt cx="3773170" cy="2908935"/>
          </a:xfrm>
        </p:grpSpPr>
        <p:sp>
          <p:nvSpPr>
            <p:cNvPr id="8" name="object 8"/>
            <p:cNvSpPr/>
            <p:nvPr/>
          </p:nvSpPr>
          <p:spPr>
            <a:xfrm>
              <a:off x="0" y="1"/>
              <a:ext cx="3275965" cy="2908935"/>
            </a:xfrm>
            <a:custGeom>
              <a:avLst/>
              <a:gdLst/>
              <a:ahLst/>
              <a:cxnLst/>
              <a:rect l="l" t="t" r="r" b="b"/>
              <a:pathLst>
                <a:path w="3275965" h="2908935">
                  <a:moveTo>
                    <a:pt x="0" y="0"/>
                  </a:moveTo>
                  <a:lnTo>
                    <a:pt x="3214196" y="0"/>
                  </a:lnTo>
                  <a:lnTo>
                    <a:pt x="3229233" y="71031"/>
                  </a:lnTo>
                  <a:lnTo>
                    <a:pt x="3238368" y="119765"/>
                  </a:lnTo>
                  <a:lnTo>
                    <a:pt x="3246555" y="168344"/>
                  </a:lnTo>
                  <a:lnTo>
                    <a:pt x="3253774" y="216735"/>
                  </a:lnTo>
                  <a:lnTo>
                    <a:pt x="3260008" y="264909"/>
                  </a:lnTo>
                  <a:lnTo>
                    <a:pt x="3265237" y="312835"/>
                  </a:lnTo>
                  <a:lnTo>
                    <a:pt x="3269444" y="360481"/>
                  </a:lnTo>
                  <a:lnTo>
                    <a:pt x="3272609" y="407817"/>
                  </a:lnTo>
                  <a:lnTo>
                    <a:pt x="3274713" y="454812"/>
                  </a:lnTo>
                  <a:lnTo>
                    <a:pt x="3275739" y="501436"/>
                  </a:lnTo>
                  <a:lnTo>
                    <a:pt x="3275668" y="547657"/>
                  </a:lnTo>
                  <a:lnTo>
                    <a:pt x="3274481" y="593445"/>
                  </a:lnTo>
                  <a:lnTo>
                    <a:pt x="3272160" y="638770"/>
                  </a:lnTo>
                  <a:lnTo>
                    <a:pt x="3268686" y="683599"/>
                  </a:lnTo>
                  <a:lnTo>
                    <a:pt x="3264040" y="727902"/>
                  </a:lnTo>
                  <a:lnTo>
                    <a:pt x="3258204" y="771649"/>
                  </a:lnTo>
                  <a:lnTo>
                    <a:pt x="3251160" y="814809"/>
                  </a:lnTo>
                  <a:lnTo>
                    <a:pt x="3242888" y="857351"/>
                  </a:lnTo>
                  <a:lnTo>
                    <a:pt x="3233370" y="899244"/>
                  </a:lnTo>
                  <a:lnTo>
                    <a:pt x="3222589" y="940458"/>
                  </a:lnTo>
                  <a:lnTo>
                    <a:pt x="3210524" y="980961"/>
                  </a:lnTo>
                  <a:lnTo>
                    <a:pt x="3197158" y="1020723"/>
                  </a:lnTo>
                  <a:lnTo>
                    <a:pt x="3182471" y="1059713"/>
                  </a:lnTo>
                  <a:lnTo>
                    <a:pt x="3163473" y="1105736"/>
                  </a:lnTo>
                  <a:lnTo>
                    <a:pt x="3143377" y="1151179"/>
                  </a:lnTo>
                  <a:lnTo>
                    <a:pt x="3122246" y="1196074"/>
                  </a:lnTo>
                  <a:lnTo>
                    <a:pt x="3100143" y="1240457"/>
                  </a:lnTo>
                  <a:lnTo>
                    <a:pt x="3077129" y="1284359"/>
                  </a:lnTo>
                  <a:lnTo>
                    <a:pt x="3053269" y="1327814"/>
                  </a:lnTo>
                  <a:lnTo>
                    <a:pt x="3028623" y="1370856"/>
                  </a:lnTo>
                  <a:lnTo>
                    <a:pt x="3003255" y="1413518"/>
                  </a:lnTo>
                  <a:lnTo>
                    <a:pt x="2977227" y="1455834"/>
                  </a:lnTo>
                  <a:lnTo>
                    <a:pt x="2950602" y="1497837"/>
                  </a:lnTo>
                  <a:lnTo>
                    <a:pt x="2923442" y="1539560"/>
                  </a:lnTo>
                  <a:lnTo>
                    <a:pt x="2867767" y="1622302"/>
                  </a:lnTo>
                  <a:lnTo>
                    <a:pt x="2578548" y="2030606"/>
                  </a:lnTo>
                  <a:lnTo>
                    <a:pt x="2522036" y="2113058"/>
                  </a:lnTo>
                  <a:lnTo>
                    <a:pt x="2494352" y="2154601"/>
                  </a:lnTo>
                  <a:lnTo>
                    <a:pt x="2282284" y="2483087"/>
                  </a:lnTo>
                  <a:lnTo>
                    <a:pt x="2279347" y="2487375"/>
                  </a:lnTo>
                  <a:lnTo>
                    <a:pt x="2250624" y="2527488"/>
                  </a:lnTo>
                  <a:lnTo>
                    <a:pt x="2221037" y="2566654"/>
                  </a:lnTo>
                  <a:lnTo>
                    <a:pt x="2190457" y="2604680"/>
                  </a:lnTo>
                  <a:lnTo>
                    <a:pt x="2158754" y="2641371"/>
                  </a:lnTo>
                  <a:lnTo>
                    <a:pt x="2125797" y="2676534"/>
                  </a:lnTo>
                  <a:lnTo>
                    <a:pt x="2091458" y="2709974"/>
                  </a:lnTo>
                  <a:lnTo>
                    <a:pt x="2055605" y="2741497"/>
                  </a:lnTo>
                  <a:lnTo>
                    <a:pt x="2018110" y="2770908"/>
                  </a:lnTo>
                  <a:lnTo>
                    <a:pt x="1978842" y="2798015"/>
                  </a:lnTo>
                  <a:lnTo>
                    <a:pt x="1937671" y="2822623"/>
                  </a:lnTo>
                  <a:lnTo>
                    <a:pt x="1894468" y="2844537"/>
                  </a:lnTo>
                  <a:lnTo>
                    <a:pt x="1850758" y="2862948"/>
                  </a:lnTo>
                  <a:lnTo>
                    <a:pt x="1806440" y="2878067"/>
                  </a:lnTo>
                  <a:lnTo>
                    <a:pt x="1761581" y="2890026"/>
                  </a:lnTo>
                  <a:lnTo>
                    <a:pt x="1716248" y="2898954"/>
                  </a:lnTo>
                  <a:lnTo>
                    <a:pt x="1670507" y="2904980"/>
                  </a:lnTo>
                  <a:lnTo>
                    <a:pt x="1624426" y="2908235"/>
                  </a:lnTo>
                  <a:lnTo>
                    <a:pt x="1578072" y="2908849"/>
                  </a:lnTo>
                  <a:lnTo>
                    <a:pt x="1531510" y="2906951"/>
                  </a:lnTo>
                  <a:lnTo>
                    <a:pt x="1484809" y="2902672"/>
                  </a:lnTo>
                  <a:lnTo>
                    <a:pt x="1438035" y="2896141"/>
                  </a:lnTo>
                  <a:lnTo>
                    <a:pt x="1391254" y="2887488"/>
                  </a:lnTo>
                  <a:lnTo>
                    <a:pt x="1344535" y="2876843"/>
                  </a:lnTo>
                  <a:lnTo>
                    <a:pt x="1297942" y="2864336"/>
                  </a:lnTo>
                  <a:lnTo>
                    <a:pt x="1251544" y="2850097"/>
                  </a:lnTo>
                  <a:lnTo>
                    <a:pt x="1205407" y="2834256"/>
                  </a:lnTo>
                  <a:lnTo>
                    <a:pt x="1159598" y="2816942"/>
                  </a:lnTo>
                  <a:lnTo>
                    <a:pt x="1114184" y="2798286"/>
                  </a:lnTo>
                  <a:lnTo>
                    <a:pt x="1069232" y="2778417"/>
                  </a:lnTo>
                  <a:lnTo>
                    <a:pt x="1024808" y="2757466"/>
                  </a:lnTo>
                  <a:lnTo>
                    <a:pt x="980979" y="2735561"/>
                  </a:lnTo>
                  <a:lnTo>
                    <a:pt x="937813" y="2712834"/>
                  </a:lnTo>
                  <a:lnTo>
                    <a:pt x="895376" y="2689414"/>
                  </a:lnTo>
                  <a:lnTo>
                    <a:pt x="853735" y="2665430"/>
                  </a:lnTo>
                  <a:lnTo>
                    <a:pt x="810646" y="2639844"/>
                  </a:lnTo>
                  <a:lnTo>
                    <a:pt x="767558" y="2613833"/>
                  </a:lnTo>
                  <a:lnTo>
                    <a:pt x="724439" y="2587540"/>
                  </a:lnTo>
                  <a:lnTo>
                    <a:pt x="681259" y="2561111"/>
                  </a:lnTo>
                  <a:lnTo>
                    <a:pt x="637986" y="2534690"/>
                  </a:lnTo>
                  <a:lnTo>
                    <a:pt x="594589" y="2508421"/>
                  </a:lnTo>
                  <a:lnTo>
                    <a:pt x="551038" y="2482448"/>
                  </a:lnTo>
                  <a:lnTo>
                    <a:pt x="507302" y="2456916"/>
                  </a:lnTo>
                  <a:lnTo>
                    <a:pt x="463349" y="2431970"/>
                  </a:lnTo>
                  <a:lnTo>
                    <a:pt x="419149" y="2407752"/>
                  </a:lnTo>
                  <a:lnTo>
                    <a:pt x="374670" y="2384408"/>
                  </a:lnTo>
                  <a:lnTo>
                    <a:pt x="329882" y="2362082"/>
                  </a:lnTo>
                  <a:lnTo>
                    <a:pt x="284754" y="2340919"/>
                  </a:lnTo>
                  <a:lnTo>
                    <a:pt x="239255" y="2321062"/>
                  </a:lnTo>
                  <a:lnTo>
                    <a:pt x="193354" y="2302656"/>
                  </a:lnTo>
                  <a:lnTo>
                    <a:pt x="147020" y="2285845"/>
                  </a:lnTo>
                  <a:lnTo>
                    <a:pt x="100221" y="2270774"/>
                  </a:lnTo>
                  <a:lnTo>
                    <a:pt x="52928" y="2257587"/>
                  </a:lnTo>
                  <a:lnTo>
                    <a:pt x="5109" y="2246428"/>
                  </a:lnTo>
                  <a:lnTo>
                    <a:pt x="0" y="2245479"/>
                  </a:lnTo>
                  <a:lnTo>
                    <a:pt x="0" y="0"/>
                  </a:lnTo>
                  <a:close/>
                </a:path>
                <a:path w="3275965" h="2908935">
                  <a:moveTo>
                    <a:pt x="2282284" y="2483087"/>
                  </a:moveTo>
                  <a:lnTo>
                    <a:pt x="2467134" y="2196399"/>
                  </a:lnTo>
                  <a:lnTo>
                    <a:pt x="2334721" y="2405088"/>
                  </a:lnTo>
                  <a:lnTo>
                    <a:pt x="2307336" y="2446511"/>
                  </a:lnTo>
                  <a:lnTo>
                    <a:pt x="2282284" y="2483087"/>
                  </a:lnTo>
                  <a:close/>
                </a:path>
              </a:pathLst>
            </a:custGeom>
            <a:solidFill>
              <a:srgbClr val="C79D8A"/>
            </a:solidFill>
          </p:spPr>
          <p:txBody>
            <a:bodyPr wrap="square" lIns="0" tIns="0" rIns="0" bIns="0" rtlCol="0"/>
            <a:lstStyle/>
            <a:p>
              <a:endParaRPr/>
            </a:p>
          </p:txBody>
        </p:sp>
        <p:sp>
          <p:nvSpPr>
            <p:cNvPr id="9" name="object 9"/>
            <p:cNvSpPr/>
            <p:nvPr/>
          </p:nvSpPr>
          <p:spPr>
            <a:xfrm>
              <a:off x="0" y="1"/>
              <a:ext cx="3773170" cy="2535555"/>
            </a:xfrm>
            <a:custGeom>
              <a:avLst/>
              <a:gdLst/>
              <a:ahLst/>
              <a:cxnLst/>
              <a:rect l="l" t="t" r="r" b="b"/>
              <a:pathLst>
                <a:path w="3773170" h="2535555">
                  <a:moveTo>
                    <a:pt x="3162425" y="0"/>
                  </a:moveTo>
                  <a:lnTo>
                    <a:pt x="3196456" y="0"/>
                  </a:lnTo>
                  <a:lnTo>
                    <a:pt x="3213228" y="37603"/>
                  </a:lnTo>
                  <a:lnTo>
                    <a:pt x="3234751" y="84861"/>
                  </a:lnTo>
                  <a:lnTo>
                    <a:pt x="3256678" y="131855"/>
                  </a:lnTo>
                  <a:lnTo>
                    <a:pt x="3279055" y="178525"/>
                  </a:lnTo>
                  <a:lnTo>
                    <a:pt x="3301931" y="224810"/>
                  </a:lnTo>
                  <a:lnTo>
                    <a:pt x="3325354" y="270649"/>
                  </a:lnTo>
                  <a:lnTo>
                    <a:pt x="3349371" y="315981"/>
                  </a:lnTo>
                  <a:lnTo>
                    <a:pt x="3374031" y="360747"/>
                  </a:lnTo>
                  <a:lnTo>
                    <a:pt x="3399380" y="404885"/>
                  </a:lnTo>
                  <a:lnTo>
                    <a:pt x="3425468" y="448335"/>
                  </a:lnTo>
                  <a:lnTo>
                    <a:pt x="3452341" y="491036"/>
                  </a:lnTo>
                  <a:lnTo>
                    <a:pt x="3480048" y="532928"/>
                  </a:lnTo>
                  <a:lnTo>
                    <a:pt x="3508637" y="573949"/>
                  </a:lnTo>
                  <a:lnTo>
                    <a:pt x="3538155" y="614039"/>
                  </a:lnTo>
                  <a:lnTo>
                    <a:pt x="3568650" y="653137"/>
                  </a:lnTo>
                  <a:lnTo>
                    <a:pt x="3600939" y="695221"/>
                  </a:lnTo>
                  <a:lnTo>
                    <a:pt x="3630442" y="737566"/>
                  </a:lnTo>
                  <a:lnTo>
                    <a:pt x="3657160" y="780120"/>
                  </a:lnTo>
                  <a:lnTo>
                    <a:pt x="3681097" y="822830"/>
                  </a:lnTo>
                  <a:lnTo>
                    <a:pt x="3702256" y="865641"/>
                  </a:lnTo>
                  <a:lnTo>
                    <a:pt x="3720639" y="908502"/>
                  </a:lnTo>
                  <a:lnTo>
                    <a:pt x="3736250" y="951359"/>
                  </a:lnTo>
                  <a:lnTo>
                    <a:pt x="3749092" y="994159"/>
                  </a:lnTo>
                  <a:lnTo>
                    <a:pt x="3759167" y="1036848"/>
                  </a:lnTo>
                  <a:lnTo>
                    <a:pt x="3766479" y="1079374"/>
                  </a:lnTo>
                  <a:lnTo>
                    <a:pt x="3771031" y="1121682"/>
                  </a:lnTo>
                  <a:lnTo>
                    <a:pt x="3772825" y="1163721"/>
                  </a:lnTo>
                  <a:lnTo>
                    <a:pt x="3771864" y="1205437"/>
                  </a:lnTo>
                  <a:lnTo>
                    <a:pt x="3768152" y="1246777"/>
                  </a:lnTo>
                  <a:lnTo>
                    <a:pt x="3761691" y="1287687"/>
                  </a:lnTo>
                  <a:lnTo>
                    <a:pt x="3752485" y="1328115"/>
                  </a:lnTo>
                  <a:lnTo>
                    <a:pt x="3740536" y="1368006"/>
                  </a:lnTo>
                  <a:lnTo>
                    <a:pt x="3725848" y="1407309"/>
                  </a:lnTo>
                  <a:lnTo>
                    <a:pt x="3708422" y="1445970"/>
                  </a:lnTo>
                  <a:lnTo>
                    <a:pt x="3688263" y="1483935"/>
                  </a:lnTo>
                  <a:lnTo>
                    <a:pt x="3665373" y="1521152"/>
                  </a:lnTo>
                  <a:lnTo>
                    <a:pt x="3639756" y="1557567"/>
                  </a:lnTo>
                  <a:lnTo>
                    <a:pt x="3611413" y="1593127"/>
                  </a:lnTo>
                  <a:lnTo>
                    <a:pt x="3580349" y="1627779"/>
                  </a:lnTo>
                  <a:lnTo>
                    <a:pt x="3546565" y="1661470"/>
                  </a:lnTo>
                  <a:lnTo>
                    <a:pt x="3527730" y="1678333"/>
                  </a:lnTo>
                  <a:lnTo>
                    <a:pt x="3644066" y="1497904"/>
                  </a:lnTo>
                  <a:lnTo>
                    <a:pt x="3670546" y="1452974"/>
                  </a:lnTo>
                  <a:lnTo>
                    <a:pt x="3692501" y="1407596"/>
                  </a:lnTo>
                  <a:lnTo>
                    <a:pt x="3710106" y="1361878"/>
                  </a:lnTo>
                  <a:lnTo>
                    <a:pt x="3723538" y="1315930"/>
                  </a:lnTo>
                  <a:lnTo>
                    <a:pt x="3732974" y="1269859"/>
                  </a:lnTo>
                  <a:lnTo>
                    <a:pt x="3738590" y="1223773"/>
                  </a:lnTo>
                  <a:lnTo>
                    <a:pt x="3740564" y="1177781"/>
                  </a:lnTo>
                  <a:lnTo>
                    <a:pt x="3739071" y="1131991"/>
                  </a:lnTo>
                  <a:lnTo>
                    <a:pt x="3734289" y="1086512"/>
                  </a:lnTo>
                  <a:lnTo>
                    <a:pt x="3726394" y="1041452"/>
                  </a:lnTo>
                  <a:lnTo>
                    <a:pt x="3715563" y="996918"/>
                  </a:lnTo>
                  <a:lnTo>
                    <a:pt x="3701972" y="953021"/>
                  </a:lnTo>
                  <a:lnTo>
                    <a:pt x="3685797" y="909867"/>
                  </a:lnTo>
                  <a:lnTo>
                    <a:pt x="3667217" y="867564"/>
                  </a:lnTo>
                  <a:lnTo>
                    <a:pt x="3646407" y="826223"/>
                  </a:lnTo>
                  <a:lnTo>
                    <a:pt x="3623543" y="785950"/>
                  </a:lnTo>
                  <a:lnTo>
                    <a:pt x="3598803" y="746853"/>
                  </a:lnTo>
                  <a:lnTo>
                    <a:pt x="3572363" y="709043"/>
                  </a:lnTo>
                  <a:lnTo>
                    <a:pt x="3544401" y="672625"/>
                  </a:lnTo>
                  <a:lnTo>
                    <a:pt x="3513515" y="633032"/>
                  </a:lnTo>
                  <a:lnTo>
                    <a:pt x="3483633" y="592466"/>
                  </a:lnTo>
                  <a:lnTo>
                    <a:pt x="3454705" y="550986"/>
                  </a:lnTo>
                  <a:lnTo>
                    <a:pt x="3426681" y="508652"/>
                  </a:lnTo>
                  <a:lnTo>
                    <a:pt x="3399514" y="465525"/>
                  </a:lnTo>
                  <a:lnTo>
                    <a:pt x="3373153" y="421664"/>
                  </a:lnTo>
                  <a:lnTo>
                    <a:pt x="3347549" y="377129"/>
                  </a:lnTo>
                  <a:lnTo>
                    <a:pt x="3322653" y="331980"/>
                  </a:lnTo>
                  <a:lnTo>
                    <a:pt x="3298416" y="286275"/>
                  </a:lnTo>
                  <a:lnTo>
                    <a:pt x="3274789" y="240077"/>
                  </a:lnTo>
                  <a:lnTo>
                    <a:pt x="3251721" y="193443"/>
                  </a:lnTo>
                  <a:lnTo>
                    <a:pt x="3229165" y="146434"/>
                  </a:lnTo>
                  <a:lnTo>
                    <a:pt x="3207071" y="99110"/>
                  </a:lnTo>
                  <a:lnTo>
                    <a:pt x="3185390" y="51530"/>
                  </a:lnTo>
                  <a:lnTo>
                    <a:pt x="3164072" y="3755"/>
                  </a:lnTo>
                  <a:lnTo>
                    <a:pt x="3162425" y="0"/>
                  </a:lnTo>
                  <a:close/>
                </a:path>
                <a:path w="3773170" h="2535555">
                  <a:moveTo>
                    <a:pt x="0" y="2499570"/>
                  </a:moveTo>
                  <a:lnTo>
                    <a:pt x="40018" y="2502834"/>
                  </a:lnTo>
                  <a:lnTo>
                    <a:pt x="90169" y="2504139"/>
                  </a:lnTo>
                  <a:lnTo>
                    <a:pt x="139779" y="2502883"/>
                  </a:lnTo>
                  <a:lnTo>
                    <a:pt x="188896" y="2499210"/>
                  </a:lnTo>
                  <a:lnTo>
                    <a:pt x="237569" y="2493261"/>
                  </a:lnTo>
                  <a:lnTo>
                    <a:pt x="285849" y="2485178"/>
                  </a:lnTo>
                  <a:lnTo>
                    <a:pt x="333783" y="2475104"/>
                  </a:lnTo>
                  <a:lnTo>
                    <a:pt x="381421" y="2463181"/>
                  </a:lnTo>
                  <a:lnTo>
                    <a:pt x="428813" y="2449551"/>
                  </a:lnTo>
                  <a:lnTo>
                    <a:pt x="476008" y="2434357"/>
                  </a:lnTo>
                  <a:lnTo>
                    <a:pt x="523055" y="2417741"/>
                  </a:lnTo>
                  <a:lnTo>
                    <a:pt x="570003" y="2399844"/>
                  </a:lnTo>
                  <a:lnTo>
                    <a:pt x="616901" y="2380810"/>
                  </a:lnTo>
                  <a:lnTo>
                    <a:pt x="663799" y="2360781"/>
                  </a:lnTo>
                  <a:lnTo>
                    <a:pt x="710746" y="2339898"/>
                  </a:lnTo>
                  <a:lnTo>
                    <a:pt x="757791" y="2318305"/>
                  </a:lnTo>
                  <a:lnTo>
                    <a:pt x="1041394" y="2183499"/>
                  </a:lnTo>
                  <a:lnTo>
                    <a:pt x="1089107" y="2161623"/>
                  </a:lnTo>
                  <a:lnTo>
                    <a:pt x="1137116" y="2140292"/>
                  </a:lnTo>
                  <a:lnTo>
                    <a:pt x="1185422" y="2119676"/>
                  </a:lnTo>
                  <a:lnTo>
                    <a:pt x="1234028" y="2099947"/>
                  </a:lnTo>
                  <a:lnTo>
                    <a:pt x="1282935" y="2081276"/>
                  </a:lnTo>
                  <a:lnTo>
                    <a:pt x="1332145" y="2063834"/>
                  </a:lnTo>
                  <a:lnTo>
                    <a:pt x="1381660" y="2047792"/>
                  </a:lnTo>
                  <a:lnTo>
                    <a:pt x="1431482" y="2033321"/>
                  </a:lnTo>
                  <a:lnTo>
                    <a:pt x="1481194" y="2020637"/>
                  </a:lnTo>
                  <a:lnTo>
                    <a:pt x="1531217" y="2009555"/>
                  </a:lnTo>
                  <a:lnTo>
                    <a:pt x="1581517" y="1999968"/>
                  </a:lnTo>
                  <a:lnTo>
                    <a:pt x="1632059" y="1991769"/>
                  </a:lnTo>
                  <a:lnTo>
                    <a:pt x="1682807" y="1984853"/>
                  </a:lnTo>
                  <a:lnTo>
                    <a:pt x="1733727" y="1979111"/>
                  </a:lnTo>
                  <a:lnTo>
                    <a:pt x="1784783" y="1974437"/>
                  </a:lnTo>
                  <a:lnTo>
                    <a:pt x="1835940" y="1970724"/>
                  </a:lnTo>
                  <a:lnTo>
                    <a:pt x="1887163" y="1967865"/>
                  </a:lnTo>
                  <a:lnTo>
                    <a:pt x="1938417" y="1965753"/>
                  </a:lnTo>
                  <a:lnTo>
                    <a:pt x="1989666" y="1964282"/>
                  </a:lnTo>
                  <a:lnTo>
                    <a:pt x="2040876" y="1963345"/>
                  </a:lnTo>
                  <a:lnTo>
                    <a:pt x="2092010" y="1962834"/>
                  </a:lnTo>
                  <a:lnTo>
                    <a:pt x="2143035" y="1962644"/>
                  </a:lnTo>
                  <a:lnTo>
                    <a:pt x="2344882" y="1962940"/>
                  </a:lnTo>
                  <a:lnTo>
                    <a:pt x="2395456" y="1962763"/>
                  </a:lnTo>
                  <a:lnTo>
                    <a:pt x="2446025" y="1962284"/>
                  </a:lnTo>
                  <a:lnTo>
                    <a:pt x="2496366" y="1961404"/>
                  </a:lnTo>
                  <a:lnTo>
                    <a:pt x="2538228" y="1960250"/>
                  </a:lnTo>
                  <a:lnTo>
                    <a:pt x="2581671" y="1958561"/>
                  </a:lnTo>
                  <a:lnTo>
                    <a:pt x="2626532" y="1956223"/>
                  </a:lnTo>
                  <a:lnTo>
                    <a:pt x="2672647" y="1953117"/>
                  </a:lnTo>
                  <a:lnTo>
                    <a:pt x="2719852" y="1949130"/>
                  </a:lnTo>
                  <a:lnTo>
                    <a:pt x="2767985" y="1944143"/>
                  </a:lnTo>
                  <a:lnTo>
                    <a:pt x="2816881" y="1938041"/>
                  </a:lnTo>
                  <a:lnTo>
                    <a:pt x="2866376" y="1930708"/>
                  </a:lnTo>
                  <a:lnTo>
                    <a:pt x="2916307" y="1922028"/>
                  </a:lnTo>
                  <a:lnTo>
                    <a:pt x="2966511" y="1911883"/>
                  </a:lnTo>
                  <a:lnTo>
                    <a:pt x="3016823" y="1900159"/>
                  </a:lnTo>
                  <a:lnTo>
                    <a:pt x="3067080" y="1886739"/>
                  </a:lnTo>
                  <a:lnTo>
                    <a:pt x="3117119" y="1871507"/>
                  </a:lnTo>
                  <a:lnTo>
                    <a:pt x="3166775" y="1854347"/>
                  </a:lnTo>
                  <a:lnTo>
                    <a:pt x="3215885" y="1835141"/>
                  </a:lnTo>
                  <a:lnTo>
                    <a:pt x="3264286" y="1813775"/>
                  </a:lnTo>
                  <a:lnTo>
                    <a:pt x="3311813" y="1790132"/>
                  </a:lnTo>
                  <a:lnTo>
                    <a:pt x="3358304" y="1764096"/>
                  </a:lnTo>
                  <a:lnTo>
                    <a:pt x="3403593" y="1735551"/>
                  </a:lnTo>
                  <a:lnTo>
                    <a:pt x="3447519" y="1704380"/>
                  </a:lnTo>
                  <a:lnTo>
                    <a:pt x="3489916" y="1670467"/>
                  </a:lnTo>
                  <a:lnTo>
                    <a:pt x="3527275" y="1636988"/>
                  </a:lnTo>
                  <a:lnTo>
                    <a:pt x="3561278" y="1602940"/>
                  </a:lnTo>
                  <a:lnTo>
                    <a:pt x="3592017" y="1568375"/>
                  </a:lnTo>
                  <a:lnTo>
                    <a:pt x="3619582" y="1533345"/>
                  </a:lnTo>
                  <a:lnTo>
                    <a:pt x="3644066" y="1497904"/>
                  </a:lnTo>
                  <a:lnTo>
                    <a:pt x="3527730" y="1678333"/>
                  </a:lnTo>
                  <a:lnTo>
                    <a:pt x="3468608" y="1727421"/>
                  </a:lnTo>
                  <a:lnTo>
                    <a:pt x="3425756" y="1758127"/>
                  </a:lnTo>
                  <a:lnTo>
                    <a:pt x="3381654" y="1786367"/>
                  </a:lnTo>
                  <a:lnTo>
                    <a:pt x="3336445" y="1812245"/>
                  </a:lnTo>
                  <a:lnTo>
                    <a:pt x="3290273" y="1835866"/>
                  </a:lnTo>
                  <a:lnTo>
                    <a:pt x="3243281" y="1857333"/>
                  </a:lnTo>
                  <a:lnTo>
                    <a:pt x="3195613" y="1876749"/>
                  </a:lnTo>
                  <a:lnTo>
                    <a:pt x="3147412" y="1894219"/>
                  </a:lnTo>
                  <a:lnTo>
                    <a:pt x="3098823" y="1909846"/>
                  </a:lnTo>
                  <a:lnTo>
                    <a:pt x="3049988" y="1923733"/>
                  </a:lnTo>
                  <a:lnTo>
                    <a:pt x="3001050" y="1935986"/>
                  </a:lnTo>
                  <a:lnTo>
                    <a:pt x="2952155" y="1946706"/>
                  </a:lnTo>
                  <a:lnTo>
                    <a:pt x="2903444" y="1955999"/>
                  </a:lnTo>
                  <a:lnTo>
                    <a:pt x="2855062" y="1963967"/>
                  </a:lnTo>
                  <a:lnTo>
                    <a:pt x="2807152" y="1970715"/>
                  </a:lnTo>
                  <a:lnTo>
                    <a:pt x="2759857" y="1976346"/>
                  </a:lnTo>
                  <a:lnTo>
                    <a:pt x="2713322" y="1980965"/>
                  </a:lnTo>
                  <a:lnTo>
                    <a:pt x="2667689" y="1984673"/>
                  </a:lnTo>
                  <a:lnTo>
                    <a:pt x="2623102" y="1987577"/>
                  </a:lnTo>
                  <a:lnTo>
                    <a:pt x="2579705" y="1989778"/>
                  </a:lnTo>
                  <a:lnTo>
                    <a:pt x="2537642" y="1991382"/>
                  </a:lnTo>
                  <a:lnTo>
                    <a:pt x="2497054" y="1992491"/>
                  </a:lnTo>
                  <a:lnTo>
                    <a:pt x="2446506" y="1993375"/>
                  </a:lnTo>
                  <a:lnTo>
                    <a:pt x="2395757" y="1993853"/>
                  </a:lnTo>
                  <a:lnTo>
                    <a:pt x="2345030" y="1994029"/>
                  </a:lnTo>
                  <a:lnTo>
                    <a:pt x="2143730" y="1993737"/>
                  </a:lnTo>
                  <a:lnTo>
                    <a:pt x="2093106" y="1993927"/>
                  </a:lnTo>
                  <a:lnTo>
                    <a:pt x="2042382" y="1994433"/>
                  </a:lnTo>
                  <a:lnTo>
                    <a:pt x="1991595" y="1995358"/>
                  </a:lnTo>
                  <a:lnTo>
                    <a:pt x="1940784" y="1996808"/>
                  </a:lnTo>
                  <a:lnTo>
                    <a:pt x="1889987" y="1998889"/>
                  </a:lnTo>
                  <a:lnTo>
                    <a:pt x="1839240" y="2001705"/>
                  </a:lnTo>
                  <a:lnTo>
                    <a:pt x="1788583" y="2005362"/>
                  </a:lnTo>
                  <a:lnTo>
                    <a:pt x="1738052" y="2009964"/>
                  </a:lnTo>
                  <a:lnTo>
                    <a:pt x="1687685" y="2015617"/>
                  </a:lnTo>
                  <a:lnTo>
                    <a:pt x="1637520" y="2022425"/>
                  </a:lnTo>
                  <a:lnTo>
                    <a:pt x="1587595" y="2030495"/>
                  </a:lnTo>
                  <a:lnTo>
                    <a:pt x="1537947" y="2039931"/>
                  </a:lnTo>
                  <a:lnTo>
                    <a:pt x="1488615" y="2050838"/>
                  </a:lnTo>
                  <a:lnTo>
                    <a:pt x="1439636" y="2063321"/>
                  </a:lnTo>
                  <a:lnTo>
                    <a:pt x="1390530" y="2077595"/>
                  </a:lnTo>
                  <a:lnTo>
                    <a:pt x="1341665" y="2093445"/>
                  </a:lnTo>
                  <a:lnTo>
                    <a:pt x="1293047" y="2110699"/>
                  </a:lnTo>
                  <a:lnTo>
                    <a:pt x="1244678" y="2129186"/>
                  </a:lnTo>
                  <a:lnTo>
                    <a:pt x="1196565" y="2148734"/>
                  </a:lnTo>
                  <a:lnTo>
                    <a:pt x="1148711" y="2169172"/>
                  </a:lnTo>
                  <a:lnTo>
                    <a:pt x="1101121" y="2190329"/>
                  </a:lnTo>
                  <a:lnTo>
                    <a:pt x="1053799" y="2212033"/>
                  </a:lnTo>
                  <a:lnTo>
                    <a:pt x="773862" y="2345079"/>
                  </a:lnTo>
                  <a:lnTo>
                    <a:pt x="726903" y="2366606"/>
                  </a:lnTo>
                  <a:lnTo>
                    <a:pt x="679711" y="2387563"/>
                  </a:lnTo>
                  <a:lnTo>
                    <a:pt x="632271" y="2407787"/>
                  </a:lnTo>
                  <a:lnTo>
                    <a:pt x="584569" y="2427114"/>
                  </a:lnTo>
                  <a:lnTo>
                    <a:pt x="536591" y="2445382"/>
                  </a:lnTo>
                  <a:lnTo>
                    <a:pt x="488321" y="2462428"/>
                  </a:lnTo>
                  <a:lnTo>
                    <a:pt x="439746" y="2478087"/>
                  </a:lnTo>
                  <a:lnTo>
                    <a:pt x="390851" y="2492196"/>
                  </a:lnTo>
                  <a:lnTo>
                    <a:pt x="341621" y="2504593"/>
                  </a:lnTo>
                  <a:lnTo>
                    <a:pt x="292042" y="2515115"/>
                  </a:lnTo>
                  <a:lnTo>
                    <a:pt x="242099" y="2523597"/>
                  </a:lnTo>
                  <a:lnTo>
                    <a:pt x="191777" y="2529876"/>
                  </a:lnTo>
                  <a:lnTo>
                    <a:pt x="141063" y="2533790"/>
                  </a:lnTo>
                  <a:lnTo>
                    <a:pt x="89941" y="2535175"/>
                  </a:lnTo>
                  <a:lnTo>
                    <a:pt x="38398" y="2533867"/>
                  </a:lnTo>
                  <a:lnTo>
                    <a:pt x="0" y="2530750"/>
                  </a:lnTo>
                  <a:lnTo>
                    <a:pt x="0" y="2499570"/>
                  </a:lnTo>
                  <a:close/>
                </a:path>
              </a:pathLst>
            </a:custGeom>
            <a:solidFill>
              <a:srgbClr val="AF5737"/>
            </a:solidFill>
          </p:spPr>
          <p:txBody>
            <a:bodyPr wrap="square" lIns="0" tIns="0" rIns="0" bIns="0" rtlCol="0"/>
            <a:lstStyle/>
            <a:p>
              <a:endParaRPr/>
            </a:p>
          </p:txBody>
        </p:sp>
      </p:grpSp>
      <p:grpSp>
        <p:nvGrpSpPr>
          <p:cNvPr id="10" name="object 10"/>
          <p:cNvGrpSpPr/>
          <p:nvPr/>
        </p:nvGrpSpPr>
        <p:grpSpPr>
          <a:xfrm>
            <a:off x="1028700" y="9435489"/>
            <a:ext cx="3065780" cy="752475"/>
            <a:chOff x="1028700" y="9435489"/>
            <a:chExt cx="3065780" cy="752475"/>
          </a:xfrm>
        </p:grpSpPr>
        <p:pic>
          <p:nvPicPr>
            <p:cNvPr id="11" name="object 11"/>
            <p:cNvPicPr/>
            <p:nvPr/>
          </p:nvPicPr>
          <p:blipFill>
            <a:blip r:embed="rId2" cstate="print"/>
            <a:stretch>
              <a:fillRect/>
            </a:stretch>
          </p:blipFill>
          <p:spPr>
            <a:xfrm>
              <a:off x="1028700" y="9435489"/>
              <a:ext cx="1571624" cy="752474"/>
            </a:xfrm>
            <a:prstGeom prst="rect">
              <a:avLst/>
            </a:prstGeom>
          </p:spPr>
        </p:pic>
        <p:pic>
          <p:nvPicPr>
            <p:cNvPr id="12" name="object 12"/>
            <p:cNvPicPr/>
            <p:nvPr/>
          </p:nvPicPr>
          <p:blipFill>
            <a:blip r:embed="rId3" cstate="print"/>
            <a:stretch>
              <a:fillRect/>
            </a:stretch>
          </p:blipFill>
          <p:spPr>
            <a:xfrm>
              <a:off x="2599053" y="9736203"/>
              <a:ext cx="1495424" cy="304799"/>
            </a:xfrm>
            <a:prstGeom prst="rect">
              <a:avLst/>
            </a:prstGeom>
          </p:spPr>
        </p:pic>
      </p:grpSp>
      <p:sp>
        <p:nvSpPr>
          <p:cNvPr id="13" name="object 13"/>
          <p:cNvSpPr txBox="1">
            <a:spLocks noGrp="1"/>
          </p:cNvSpPr>
          <p:nvPr>
            <p:ph type="title"/>
          </p:nvPr>
        </p:nvSpPr>
        <p:spPr>
          <a:xfrm>
            <a:off x="2438400" y="293475"/>
            <a:ext cx="15240000" cy="443711"/>
          </a:xfrm>
          <a:prstGeom prst="rect">
            <a:avLst/>
          </a:prstGeom>
        </p:spPr>
        <p:txBody>
          <a:bodyPr vert="horz" wrap="square" lIns="0" tIns="12700" rIns="0" bIns="0" rtlCol="0">
            <a:spAutoFit/>
          </a:bodyPr>
          <a:lstStyle/>
          <a:p>
            <a:pPr marL="12700" algn="ctr">
              <a:lnSpc>
                <a:spcPct val="100000"/>
              </a:lnSpc>
              <a:spcBef>
                <a:spcPts val="100"/>
              </a:spcBef>
            </a:pPr>
            <a:r>
              <a:rPr lang="en-US" spc="315" dirty="0"/>
              <a:t>The learner is expected to imagine future scenarios</a:t>
            </a:r>
            <a:endParaRPr lang="en-US" dirty="0"/>
          </a:p>
        </p:txBody>
      </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73680" y="3857688"/>
            <a:ext cx="5796915" cy="2463800"/>
          </a:xfrm>
          <a:prstGeom prst="rect">
            <a:avLst/>
          </a:prstGeom>
        </p:spPr>
        <p:txBody>
          <a:bodyPr vert="horz" wrap="square" lIns="0" tIns="12700" rIns="0" bIns="0" rtlCol="0">
            <a:spAutoFit/>
          </a:bodyPr>
          <a:lstStyle/>
          <a:p>
            <a:pPr marL="12700" marR="5080" indent="1666239">
              <a:lnSpc>
                <a:spcPct val="100000"/>
              </a:lnSpc>
              <a:spcBef>
                <a:spcPts val="100"/>
              </a:spcBef>
            </a:pPr>
            <a:r>
              <a:rPr sz="8000" spc="70" dirty="0">
                <a:latin typeface="Tahoma"/>
                <a:cs typeface="Tahoma"/>
              </a:rPr>
              <a:t>Short </a:t>
            </a:r>
            <a:r>
              <a:rPr sz="8000" spc="75" dirty="0">
                <a:latin typeface="Tahoma"/>
                <a:cs typeface="Tahoma"/>
              </a:rPr>
              <a:t> </a:t>
            </a:r>
            <a:r>
              <a:rPr sz="8000" spc="-869" dirty="0">
                <a:latin typeface="Tahoma"/>
                <a:cs typeface="Tahoma"/>
              </a:rPr>
              <a:t>I</a:t>
            </a:r>
            <a:r>
              <a:rPr sz="8000" spc="75" dirty="0">
                <a:latin typeface="Tahoma"/>
                <a:cs typeface="Tahoma"/>
              </a:rPr>
              <a:t>n</a:t>
            </a:r>
            <a:r>
              <a:rPr sz="8000" spc="385" dirty="0">
                <a:latin typeface="Tahoma"/>
                <a:cs typeface="Tahoma"/>
              </a:rPr>
              <a:t>t</a:t>
            </a:r>
            <a:r>
              <a:rPr sz="8000" spc="245" dirty="0">
                <a:latin typeface="Tahoma"/>
                <a:cs typeface="Tahoma"/>
              </a:rPr>
              <a:t>r</a:t>
            </a:r>
            <a:r>
              <a:rPr sz="8000" spc="455" dirty="0">
                <a:latin typeface="Tahoma"/>
                <a:cs typeface="Tahoma"/>
              </a:rPr>
              <a:t>o</a:t>
            </a:r>
            <a:r>
              <a:rPr sz="8000" spc="405" dirty="0">
                <a:latin typeface="Tahoma"/>
                <a:cs typeface="Tahoma"/>
              </a:rPr>
              <a:t>d</a:t>
            </a:r>
            <a:r>
              <a:rPr sz="8000" spc="75" dirty="0">
                <a:latin typeface="Tahoma"/>
                <a:cs typeface="Tahoma"/>
              </a:rPr>
              <a:t>u</a:t>
            </a:r>
            <a:r>
              <a:rPr sz="8000" spc="340" dirty="0">
                <a:latin typeface="Tahoma"/>
                <a:cs typeface="Tahoma"/>
              </a:rPr>
              <a:t>c</a:t>
            </a:r>
            <a:r>
              <a:rPr sz="8000" spc="385" dirty="0">
                <a:latin typeface="Tahoma"/>
                <a:cs typeface="Tahoma"/>
              </a:rPr>
              <a:t>t</a:t>
            </a:r>
            <a:r>
              <a:rPr sz="8000" spc="95" dirty="0">
                <a:latin typeface="Tahoma"/>
                <a:cs typeface="Tahoma"/>
              </a:rPr>
              <a:t>i</a:t>
            </a:r>
            <a:r>
              <a:rPr sz="8000" spc="455" dirty="0">
                <a:latin typeface="Tahoma"/>
                <a:cs typeface="Tahoma"/>
              </a:rPr>
              <a:t>o</a:t>
            </a:r>
            <a:r>
              <a:rPr sz="8000" spc="80" dirty="0">
                <a:latin typeface="Tahoma"/>
                <a:cs typeface="Tahoma"/>
              </a:rPr>
              <a:t>n</a:t>
            </a:r>
            <a:endParaRPr sz="8000" dirty="0">
              <a:latin typeface="Tahoma"/>
              <a:cs typeface="Tahoma"/>
            </a:endParaRPr>
          </a:p>
        </p:txBody>
      </p:sp>
      <p:sp>
        <p:nvSpPr>
          <p:cNvPr id="3" name="object 3"/>
          <p:cNvSpPr/>
          <p:nvPr/>
        </p:nvSpPr>
        <p:spPr>
          <a:xfrm>
            <a:off x="8914040" y="1311872"/>
            <a:ext cx="8077200" cy="7800975"/>
          </a:xfrm>
          <a:custGeom>
            <a:avLst/>
            <a:gdLst/>
            <a:ahLst/>
            <a:cxnLst/>
            <a:rect l="l" t="t" r="r" b="b"/>
            <a:pathLst>
              <a:path w="8077200" h="7800975">
                <a:moveTo>
                  <a:pt x="7906405" y="7800975"/>
                </a:moveTo>
                <a:lnTo>
                  <a:pt x="170682" y="7800975"/>
                </a:lnTo>
                <a:lnTo>
                  <a:pt x="125196" y="7794896"/>
                </a:lnTo>
                <a:lnTo>
                  <a:pt x="84393" y="7777729"/>
                </a:lnTo>
                <a:lnTo>
                  <a:pt x="49871" y="7751074"/>
                </a:lnTo>
                <a:lnTo>
                  <a:pt x="23231" y="7716533"/>
                </a:lnTo>
                <a:lnTo>
                  <a:pt x="6074" y="7675705"/>
                </a:lnTo>
                <a:lnTo>
                  <a:pt x="0" y="7630193"/>
                </a:lnTo>
                <a:lnTo>
                  <a:pt x="0" y="170781"/>
                </a:lnTo>
                <a:lnTo>
                  <a:pt x="6074" y="125269"/>
                </a:lnTo>
                <a:lnTo>
                  <a:pt x="23231" y="84441"/>
                </a:lnTo>
                <a:lnTo>
                  <a:pt x="49871" y="49900"/>
                </a:lnTo>
                <a:lnTo>
                  <a:pt x="84393" y="23245"/>
                </a:lnTo>
                <a:lnTo>
                  <a:pt x="125196" y="6078"/>
                </a:lnTo>
                <a:lnTo>
                  <a:pt x="170682" y="0"/>
                </a:lnTo>
                <a:lnTo>
                  <a:pt x="7906405" y="0"/>
                </a:lnTo>
                <a:lnTo>
                  <a:pt x="7951891" y="6078"/>
                </a:lnTo>
                <a:lnTo>
                  <a:pt x="7992695" y="23245"/>
                </a:lnTo>
                <a:lnTo>
                  <a:pt x="8027217" y="49900"/>
                </a:lnTo>
                <a:lnTo>
                  <a:pt x="8053856" y="84441"/>
                </a:lnTo>
                <a:lnTo>
                  <a:pt x="8071013" y="125269"/>
                </a:lnTo>
                <a:lnTo>
                  <a:pt x="8077088" y="170781"/>
                </a:lnTo>
                <a:lnTo>
                  <a:pt x="8077088" y="7630193"/>
                </a:lnTo>
                <a:lnTo>
                  <a:pt x="8071013" y="7675705"/>
                </a:lnTo>
                <a:lnTo>
                  <a:pt x="8053856" y="7716533"/>
                </a:lnTo>
                <a:lnTo>
                  <a:pt x="8027217" y="7751074"/>
                </a:lnTo>
                <a:lnTo>
                  <a:pt x="7992695" y="7777729"/>
                </a:lnTo>
                <a:lnTo>
                  <a:pt x="7951891" y="7794896"/>
                </a:lnTo>
                <a:lnTo>
                  <a:pt x="7906405" y="7800975"/>
                </a:lnTo>
                <a:close/>
              </a:path>
            </a:pathLst>
          </a:custGeom>
          <a:solidFill>
            <a:srgbClr val="F1D0C7"/>
          </a:solidFill>
        </p:spPr>
        <p:txBody>
          <a:bodyPr wrap="square" lIns="0" tIns="0" rIns="0" bIns="0" rtlCol="0"/>
          <a:lstStyle/>
          <a:p>
            <a:pPr lvl="1">
              <a:lnSpc>
                <a:spcPct val="150000"/>
              </a:lnSpc>
            </a:pPr>
            <a:endParaRPr lang="pl-PL" sz="2800" dirty="0"/>
          </a:p>
          <a:p>
            <a:pPr lvl="1">
              <a:lnSpc>
                <a:spcPct val="150000"/>
              </a:lnSpc>
            </a:pPr>
            <a:endParaRPr lang="pl-PL" sz="2800" dirty="0"/>
          </a:p>
          <a:p>
            <a:pPr lvl="1">
              <a:lnSpc>
                <a:spcPct val="150000"/>
              </a:lnSpc>
            </a:pPr>
            <a:endParaRPr lang="pl-PL" sz="2800" dirty="0"/>
          </a:p>
          <a:p>
            <a:pPr lvl="1">
              <a:lnSpc>
                <a:spcPct val="150000"/>
              </a:lnSpc>
            </a:pPr>
            <a:r>
              <a:rPr lang="pl-PL" sz="2800" dirty="0" err="1"/>
              <a:t>This</a:t>
            </a:r>
            <a:r>
              <a:rPr lang="pl-PL" sz="2800" dirty="0"/>
              <a:t> </a:t>
            </a:r>
            <a:r>
              <a:rPr lang="pl-PL" sz="2800" dirty="0" err="1"/>
              <a:t>workshop</a:t>
            </a:r>
            <a:r>
              <a:rPr lang="pl-PL" sz="2800" dirty="0"/>
              <a:t> </a:t>
            </a:r>
            <a:r>
              <a:rPr lang="pl-PL" sz="2800" dirty="0" err="1"/>
              <a:t>covers</a:t>
            </a:r>
            <a:r>
              <a:rPr lang="pl-PL" sz="2800" dirty="0"/>
              <a:t> 2 </a:t>
            </a:r>
            <a:r>
              <a:rPr lang="pl-PL" sz="2800" dirty="0" err="1"/>
              <a:t>activities</a:t>
            </a:r>
            <a:r>
              <a:rPr lang="pl-PL" sz="2800" dirty="0"/>
              <a:t>. The </a:t>
            </a:r>
            <a:r>
              <a:rPr lang="pl-PL" sz="2800" dirty="0" err="1"/>
              <a:t>first</a:t>
            </a:r>
            <a:r>
              <a:rPr lang="pl-PL" sz="2800" dirty="0"/>
              <a:t> </a:t>
            </a:r>
            <a:r>
              <a:rPr lang="pl-PL" sz="2800" dirty="0" err="1"/>
              <a:t>activity</a:t>
            </a:r>
            <a:r>
              <a:rPr lang="pl-PL" sz="2800" dirty="0"/>
              <a:t> </a:t>
            </a:r>
            <a:r>
              <a:rPr lang="pl-PL" sz="2800" dirty="0" err="1"/>
              <a:t>concerns</a:t>
            </a:r>
            <a:r>
              <a:rPr lang="pl-PL" sz="2800" dirty="0"/>
              <a:t> the </a:t>
            </a:r>
            <a:r>
              <a:rPr lang="pl-PL" sz="2800" dirty="0" err="1"/>
              <a:t>use</a:t>
            </a:r>
            <a:r>
              <a:rPr lang="pl-PL" sz="2800" dirty="0"/>
              <a:t> of </a:t>
            </a:r>
            <a:r>
              <a:rPr lang="pl-PL" sz="2800" dirty="0" err="1"/>
              <a:t>scenarios</a:t>
            </a:r>
            <a:r>
              <a:rPr lang="pl-PL" sz="2800" dirty="0"/>
              <a:t> </a:t>
            </a:r>
            <a:r>
              <a:rPr lang="pl-PL" sz="2800" dirty="0" err="1"/>
              <a:t>based</a:t>
            </a:r>
            <a:r>
              <a:rPr lang="pl-PL" sz="2800" dirty="0"/>
              <a:t> on business </a:t>
            </a:r>
            <a:r>
              <a:rPr lang="pl-PL" sz="2800" dirty="0" err="1"/>
              <a:t>models</a:t>
            </a:r>
            <a:r>
              <a:rPr lang="pl-PL" sz="2800" dirty="0"/>
              <a:t> and </a:t>
            </a:r>
            <a:r>
              <a:rPr lang="pl-PL" sz="2800" dirty="0" err="1"/>
              <a:t>their</a:t>
            </a:r>
            <a:r>
              <a:rPr lang="pl-PL" sz="2800" dirty="0"/>
              <a:t> </a:t>
            </a:r>
            <a:r>
              <a:rPr lang="pl-PL" sz="2800" dirty="0" err="1"/>
              <a:t>construction</a:t>
            </a:r>
            <a:r>
              <a:rPr lang="pl-PL" sz="2800" dirty="0"/>
              <a:t>. Tools </a:t>
            </a:r>
            <a:r>
              <a:rPr lang="pl-PL" sz="2800" dirty="0" err="1"/>
              <a:t>supporting</a:t>
            </a:r>
            <a:r>
              <a:rPr lang="pl-PL" sz="2800" dirty="0"/>
              <a:t> the </a:t>
            </a:r>
            <a:r>
              <a:rPr lang="pl-PL" sz="2800" dirty="0" err="1"/>
              <a:t>creation</a:t>
            </a:r>
            <a:r>
              <a:rPr lang="pl-PL" sz="2800" dirty="0"/>
              <a:t> of </a:t>
            </a:r>
            <a:r>
              <a:rPr lang="pl-PL" sz="2800" dirty="0" err="1"/>
              <a:t>scenarios</a:t>
            </a:r>
            <a:r>
              <a:rPr lang="pl-PL" sz="2800" dirty="0"/>
              <a:t> </a:t>
            </a:r>
            <a:r>
              <a:rPr lang="pl-PL" sz="2800" dirty="0" err="1"/>
              <a:t>using</a:t>
            </a:r>
            <a:r>
              <a:rPr lang="pl-PL" sz="2800" dirty="0"/>
              <a:t> business </a:t>
            </a:r>
            <a:r>
              <a:rPr lang="pl-PL" sz="2800" dirty="0" err="1"/>
              <a:t>models</a:t>
            </a:r>
            <a:r>
              <a:rPr lang="pl-PL" sz="2800" dirty="0"/>
              <a:t> </a:t>
            </a:r>
            <a:r>
              <a:rPr lang="pl-PL" sz="2800" dirty="0" err="1"/>
              <a:t>will</a:t>
            </a:r>
            <a:r>
              <a:rPr lang="pl-PL" sz="2800" dirty="0"/>
              <a:t> be </a:t>
            </a:r>
            <a:r>
              <a:rPr lang="pl-PL" sz="2800" dirty="0" err="1"/>
              <a:t>discussed</a:t>
            </a:r>
            <a:r>
              <a:rPr lang="pl-PL" sz="2800" dirty="0"/>
              <a:t> </a:t>
            </a:r>
            <a:r>
              <a:rPr lang="pl-PL" sz="2800" dirty="0" err="1"/>
              <a:t>later</a:t>
            </a:r>
            <a:r>
              <a:rPr lang="pl-PL" sz="2800" dirty="0"/>
              <a:t>.</a:t>
            </a:r>
            <a:endParaRPr sz="3600" dirty="0"/>
          </a:p>
        </p:txBody>
      </p:sp>
      <p:grpSp>
        <p:nvGrpSpPr>
          <p:cNvPr id="4" name="object 4"/>
          <p:cNvGrpSpPr/>
          <p:nvPr/>
        </p:nvGrpSpPr>
        <p:grpSpPr>
          <a:xfrm>
            <a:off x="0" y="0"/>
            <a:ext cx="3735070" cy="2837180"/>
            <a:chOff x="0" y="0"/>
            <a:chExt cx="3735070" cy="2837180"/>
          </a:xfrm>
        </p:grpSpPr>
        <p:sp>
          <p:nvSpPr>
            <p:cNvPr id="5" name="object 5"/>
            <p:cNvSpPr/>
            <p:nvPr/>
          </p:nvSpPr>
          <p:spPr>
            <a:xfrm>
              <a:off x="0" y="0"/>
              <a:ext cx="2416175" cy="2837180"/>
            </a:xfrm>
            <a:custGeom>
              <a:avLst/>
              <a:gdLst/>
              <a:ahLst/>
              <a:cxnLst/>
              <a:rect l="l" t="t" r="r" b="b"/>
              <a:pathLst>
                <a:path w="2416175" h="2837180">
                  <a:moveTo>
                    <a:pt x="0" y="0"/>
                  </a:moveTo>
                  <a:lnTo>
                    <a:pt x="2174668" y="0"/>
                  </a:lnTo>
                  <a:lnTo>
                    <a:pt x="2214232" y="49145"/>
                  </a:lnTo>
                  <a:lnTo>
                    <a:pt x="2242977" y="88448"/>
                  </a:lnTo>
                  <a:lnTo>
                    <a:pt x="2269737" y="128423"/>
                  </a:lnTo>
                  <a:lnTo>
                    <a:pt x="2294387" y="169069"/>
                  </a:lnTo>
                  <a:lnTo>
                    <a:pt x="2316800" y="210385"/>
                  </a:lnTo>
                  <a:lnTo>
                    <a:pt x="2336851" y="252369"/>
                  </a:lnTo>
                  <a:lnTo>
                    <a:pt x="2354413" y="295019"/>
                  </a:lnTo>
                  <a:lnTo>
                    <a:pt x="2370899" y="343138"/>
                  </a:lnTo>
                  <a:lnTo>
                    <a:pt x="2384389" y="391983"/>
                  </a:lnTo>
                  <a:lnTo>
                    <a:pt x="2395126" y="441461"/>
                  </a:lnTo>
                  <a:lnTo>
                    <a:pt x="2403356" y="491481"/>
                  </a:lnTo>
                  <a:lnTo>
                    <a:pt x="2409324" y="541951"/>
                  </a:lnTo>
                  <a:lnTo>
                    <a:pt x="2413275" y="592780"/>
                  </a:lnTo>
                  <a:lnTo>
                    <a:pt x="2415455" y="643875"/>
                  </a:lnTo>
                  <a:lnTo>
                    <a:pt x="2416109" y="695145"/>
                  </a:lnTo>
                  <a:lnTo>
                    <a:pt x="2415481" y="746498"/>
                  </a:lnTo>
                  <a:lnTo>
                    <a:pt x="2413817" y="797842"/>
                  </a:lnTo>
                  <a:lnTo>
                    <a:pt x="2411363" y="849085"/>
                  </a:lnTo>
                  <a:lnTo>
                    <a:pt x="2408363" y="900136"/>
                  </a:lnTo>
                  <a:lnTo>
                    <a:pt x="2405184" y="948351"/>
                  </a:lnTo>
                  <a:lnTo>
                    <a:pt x="2401654" y="996697"/>
                  </a:lnTo>
                  <a:lnTo>
                    <a:pt x="2397738" y="1045139"/>
                  </a:lnTo>
                  <a:lnTo>
                    <a:pt x="2393401" y="1093640"/>
                  </a:lnTo>
                  <a:lnTo>
                    <a:pt x="2388608" y="1142164"/>
                  </a:lnTo>
                  <a:lnTo>
                    <a:pt x="2383323" y="1190674"/>
                  </a:lnTo>
                  <a:lnTo>
                    <a:pt x="2377510" y="1239135"/>
                  </a:lnTo>
                  <a:lnTo>
                    <a:pt x="2371133" y="1287508"/>
                  </a:lnTo>
                  <a:lnTo>
                    <a:pt x="2364159" y="1335760"/>
                  </a:lnTo>
                  <a:lnTo>
                    <a:pt x="2356550" y="1383851"/>
                  </a:lnTo>
                  <a:lnTo>
                    <a:pt x="2348272" y="1431748"/>
                  </a:lnTo>
                  <a:lnTo>
                    <a:pt x="2339289" y="1479412"/>
                  </a:lnTo>
                  <a:lnTo>
                    <a:pt x="2329566" y="1526808"/>
                  </a:lnTo>
                  <a:lnTo>
                    <a:pt x="2319067" y="1573900"/>
                  </a:lnTo>
                  <a:lnTo>
                    <a:pt x="2307756" y="1620650"/>
                  </a:lnTo>
                  <a:lnTo>
                    <a:pt x="2295599" y="1667023"/>
                  </a:lnTo>
                  <a:lnTo>
                    <a:pt x="2282559" y="1712982"/>
                  </a:lnTo>
                  <a:lnTo>
                    <a:pt x="2268602" y="1758490"/>
                  </a:lnTo>
                  <a:lnTo>
                    <a:pt x="2253691" y="1803513"/>
                  </a:lnTo>
                  <a:lnTo>
                    <a:pt x="2237792" y="1848012"/>
                  </a:lnTo>
                  <a:lnTo>
                    <a:pt x="2220869" y="1891951"/>
                  </a:lnTo>
                  <a:lnTo>
                    <a:pt x="2202885" y="1935295"/>
                  </a:lnTo>
                  <a:lnTo>
                    <a:pt x="2183807" y="1978007"/>
                  </a:lnTo>
                  <a:lnTo>
                    <a:pt x="2163599" y="2020050"/>
                  </a:lnTo>
                  <a:lnTo>
                    <a:pt x="2142224" y="2061389"/>
                  </a:lnTo>
                  <a:lnTo>
                    <a:pt x="2119648" y="2101986"/>
                  </a:lnTo>
                  <a:lnTo>
                    <a:pt x="2095834" y="2141805"/>
                  </a:lnTo>
                  <a:lnTo>
                    <a:pt x="2070749" y="2180810"/>
                  </a:lnTo>
                  <a:lnTo>
                    <a:pt x="2044355" y="2218965"/>
                  </a:lnTo>
                  <a:lnTo>
                    <a:pt x="2016618" y="2256233"/>
                  </a:lnTo>
                  <a:lnTo>
                    <a:pt x="1987502" y="2292578"/>
                  </a:lnTo>
                  <a:lnTo>
                    <a:pt x="1956972" y="2327963"/>
                  </a:lnTo>
                  <a:lnTo>
                    <a:pt x="1924992" y="2362352"/>
                  </a:lnTo>
                  <a:lnTo>
                    <a:pt x="1891527" y="2395709"/>
                  </a:lnTo>
                  <a:lnTo>
                    <a:pt x="1856541" y="2427997"/>
                  </a:lnTo>
                  <a:lnTo>
                    <a:pt x="1819998" y="2459180"/>
                  </a:lnTo>
                  <a:lnTo>
                    <a:pt x="1781865" y="2489221"/>
                  </a:lnTo>
                  <a:lnTo>
                    <a:pt x="1742104" y="2518085"/>
                  </a:lnTo>
                  <a:lnTo>
                    <a:pt x="1700680" y="2545734"/>
                  </a:lnTo>
                  <a:lnTo>
                    <a:pt x="1657558" y="2572132"/>
                  </a:lnTo>
                  <a:lnTo>
                    <a:pt x="1612703" y="2597244"/>
                  </a:lnTo>
                  <a:lnTo>
                    <a:pt x="1566078" y="2621031"/>
                  </a:lnTo>
                  <a:lnTo>
                    <a:pt x="1519967" y="2642587"/>
                  </a:lnTo>
                  <a:lnTo>
                    <a:pt x="1473318" y="2662694"/>
                  </a:lnTo>
                  <a:lnTo>
                    <a:pt x="1426164" y="2681401"/>
                  </a:lnTo>
                  <a:lnTo>
                    <a:pt x="1378534" y="2698756"/>
                  </a:lnTo>
                  <a:lnTo>
                    <a:pt x="1330459" y="2714809"/>
                  </a:lnTo>
                  <a:lnTo>
                    <a:pt x="1281969" y="2729608"/>
                  </a:lnTo>
                  <a:lnTo>
                    <a:pt x="1233094" y="2743202"/>
                  </a:lnTo>
                  <a:lnTo>
                    <a:pt x="1183865" y="2755640"/>
                  </a:lnTo>
                  <a:lnTo>
                    <a:pt x="1134312" y="2766971"/>
                  </a:lnTo>
                  <a:lnTo>
                    <a:pt x="1084466" y="2777244"/>
                  </a:lnTo>
                  <a:lnTo>
                    <a:pt x="1034356" y="2786506"/>
                  </a:lnTo>
                  <a:lnTo>
                    <a:pt x="984013" y="2794808"/>
                  </a:lnTo>
                  <a:lnTo>
                    <a:pt x="933468" y="2802198"/>
                  </a:lnTo>
                  <a:lnTo>
                    <a:pt x="882751" y="2808725"/>
                  </a:lnTo>
                  <a:lnTo>
                    <a:pt x="831891" y="2814437"/>
                  </a:lnTo>
                  <a:lnTo>
                    <a:pt x="780921" y="2819383"/>
                  </a:lnTo>
                  <a:lnTo>
                    <a:pt x="729869" y="2823613"/>
                  </a:lnTo>
                  <a:lnTo>
                    <a:pt x="678766" y="2827175"/>
                  </a:lnTo>
                  <a:lnTo>
                    <a:pt x="627642" y="2830118"/>
                  </a:lnTo>
                  <a:lnTo>
                    <a:pt x="576529" y="2832490"/>
                  </a:lnTo>
                  <a:lnTo>
                    <a:pt x="525455" y="2834341"/>
                  </a:lnTo>
                  <a:lnTo>
                    <a:pt x="474452" y="2835719"/>
                  </a:lnTo>
                  <a:lnTo>
                    <a:pt x="427751" y="2836571"/>
                  </a:lnTo>
                  <a:lnTo>
                    <a:pt x="380486" y="2836975"/>
                  </a:lnTo>
                  <a:lnTo>
                    <a:pt x="332729" y="2836874"/>
                  </a:lnTo>
                  <a:lnTo>
                    <a:pt x="284552" y="2836211"/>
                  </a:lnTo>
                  <a:lnTo>
                    <a:pt x="236027" y="2834930"/>
                  </a:lnTo>
                  <a:lnTo>
                    <a:pt x="187226" y="2832973"/>
                  </a:lnTo>
                  <a:lnTo>
                    <a:pt x="138221" y="2830285"/>
                  </a:lnTo>
                  <a:lnTo>
                    <a:pt x="89085" y="2826808"/>
                  </a:lnTo>
                  <a:lnTo>
                    <a:pt x="39888" y="2822485"/>
                  </a:lnTo>
                  <a:lnTo>
                    <a:pt x="0" y="2818247"/>
                  </a:lnTo>
                  <a:lnTo>
                    <a:pt x="0" y="0"/>
                  </a:lnTo>
                  <a:close/>
                </a:path>
              </a:pathLst>
            </a:custGeom>
            <a:solidFill>
              <a:srgbClr val="C38161"/>
            </a:solidFill>
          </p:spPr>
          <p:txBody>
            <a:bodyPr wrap="square" lIns="0" tIns="0" rIns="0" bIns="0" rtlCol="0"/>
            <a:lstStyle/>
            <a:p>
              <a:endParaRPr/>
            </a:p>
          </p:txBody>
        </p:sp>
        <p:sp>
          <p:nvSpPr>
            <p:cNvPr id="6" name="object 6"/>
            <p:cNvSpPr/>
            <p:nvPr/>
          </p:nvSpPr>
          <p:spPr>
            <a:xfrm>
              <a:off x="134941" y="4432"/>
              <a:ext cx="3600450" cy="2772410"/>
            </a:xfrm>
            <a:custGeom>
              <a:avLst/>
              <a:gdLst/>
              <a:ahLst/>
              <a:cxnLst/>
              <a:rect l="l" t="t" r="r" b="b"/>
              <a:pathLst>
                <a:path w="3600450" h="2772410">
                  <a:moveTo>
                    <a:pt x="3377837" y="2548"/>
                  </a:moveTo>
                  <a:lnTo>
                    <a:pt x="3447416" y="2468"/>
                  </a:lnTo>
                  <a:lnTo>
                    <a:pt x="3486240" y="68037"/>
                  </a:lnTo>
                  <a:lnTo>
                    <a:pt x="3504143" y="101703"/>
                  </a:lnTo>
                  <a:lnTo>
                    <a:pt x="3524691" y="148529"/>
                  </a:lnTo>
                  <a:lnTo>
                    <a:pt x="3544795" y="195614"/>
                  </a:lnTo>
                  <a:lnTo>
                    <a:pt x="3555524" y="233466"/>
                  </a:lnTo>
                  <a:lnTo>
                    <a:pt x="3570340" y="283638"/>
                  </a:lnTo>
                  <a:lnTo>
                    <a:pt x="3577101" y="323805"/>
                  </a:lnTo>
                  <a:lnTo>
                    <a:pt x="3586318" y="377244"/>
                  </a:lnTo>
                  <a:lnTo>
                    <a:pt x="3593595" y="431814"/>
                  </a:lnTo>
                  <a:lnTo>
                    <a:pt x="3599183" y="487371"/>
                  </a:lnTo>
                  <a:lnTo>
                    <a:pt x="3596930" y="532799"/>
                  </a:lnTo>
                  <a:lnTo>
                    <a:pt x="3599888" y="589890"/>
                  </a:lnTo>
                  <a:lnTo>
                    <a:pt x="3595504" y="636562"/>
                  </a:lnTo>
                  <a:lnTo>
                    <a:pt x="3596830" y="694605"/>
                  </a:lnTo>
                  <a:lnTo>
                    <a:pt x="3591100" y="742062"/>
                  </a:lnTo>
                  <a:lnTo>
                    <a:pt x="3591468" y="800665"/>
                  </a:lnTo>
                  <a:lnTo>
                    <a:pt x="3585131" y="848476"/>
                  </a:lnTo>
                  <a:lnTo>
                    <a:pt x="3578489" y="896465"/>
                  </a:lnTo>
                  <a:lnTo>
                    <a:pt x="3577942" y="955602"/>
                  </a:lnTo>
                  <a:lnTo>
                    <a:pt x="3570687" y="1003949"/>
                  </a:lnTo>
                  <a:lnTo>
                    <a:pt x="3563124" y="1052475"/>
                  </a:lnTo>
                  <a:lnTo>
                    <a:pt x="3555204" y="1101210"/>
                  </a:lnTo>
                  <a:lnTo>
                    <a:pt x="3553313" y="1161131"/>
                  </a:lnTo>
                  <a:lnTo>
                    <a:pt x="3544611" y="1210323"/>
                  </a:lnTo>
                  <a:lnTo>
                    <a:pt x="3535461" y="1259776"/>
                  </a:lnTo>
                  <a:lnTo>
                    <a:pt x="3525826" y="1309511"/>
                  </a:lnTo>
                  <a:lnTo>
                    <a:pt x="3515668" y="1359553"/>
                  </a:lnTo>
                  <a:lnTo>
                    <a:pt x="3504949" y="1409921"/>
                  </a:lnTo>
                  <a:lnTo>
                    <a:pt x="3493826" y="1460525"/>
                  </a:lnTo>
                  <a:lnTo>
                    <a:pt x="3482028" y="1511523"/>
                  </a:lnTo>
                  <a:lnTo>
                    <a:pt x="3469555" y="1562915"/>
                  </a:lnTo>
                  <a:lnTo>
                    <a:pt x="3456406" y="1614702"/>
                  </a:lnTo>
                  <a:lnTo>
                    <a:pt x="3442581" y="1666883"/>
                  </a:lnTo>
                  <a:lnTo>
                    <a:pt x="3421678" y="1708490"/>
                  </a:lnTo>
                  <a:lnTo>
                    <a:pt x="3406498" y="1761461"/>
                  </a:lnTo>
                  <a:lnTo>
                    <a:pt x="3390616" y="1814843"/>
                  </a:lnTo>
                  <a:lnTo>
                    <a:pt x="3367500" y="1857741"/>
                  </a:lnTo>
                  <a:lnTo>
                    <a:pt x="3343560" y="1901121"/>
                  </a:lnTo>
                  <a:lnTo>
                    <a:pt x="3325202" y="1955947"/>
                  </a:lnTo>
                  <a:lnTo>
                    <a:pt x="3299631" y="2000278"/>
                  </a:lnTo>
                  <a:lnTo>
                    <a:pt x="3273254" y="2045080"/>
                  </a:lnTo>
                  <a:lnTo>
                    <a:pt x="3246079" y="2090347"/>
                  </a:lnTo>
                  <a:lnTo>
                    <a:pt x="3211748" y="2125086"/>
                  </a:lnTo>
                  <a:lnTo>
                    <a:pt x="3153755" y="2217746"/>
                  </a:lnTo>
                  <a:lnTo>
                    <a:pt x="3005357" y="2363165"/>
                  </a:lnTo>
                  <a:lnTo>
                    <a:pt x="2966349" y="2385929"/>
                  </a:lnTo>
                  <a:lnTo>
                    <a:pt x="2933517" y="2419793"/>
                  </a:lnTo>
                  <a:lnTo>
                    <a:pt x="2651637" y="2584290"/>
                  </a:lnTo>
                  <a:lnTo>
                    <a:pt x="2549567" y="2614447"/>
                  </a:lnTo>
                  <a:lnTo>
                    <a:pt x="2907068" y="2405819"/>
                  </a:lnTo>
                  <a:lnTo>
                    <a:pt x="2944543" y="2369246"/>
                  </a:lnTo>
                  <a:lnTo>
                    <a:pt x="2988207" y="2343765"/>
                  </a:lnTo>
                  <a:lnTo>
                    <a:pt x="3133656" y="2200067"/>
                  </a:lnTo>
                  <a:lnTo>
                    <a:pt x="3162345" y="2153916"/>
                  </a:lnTo>
                  <a:lnTo>
                    <a:pt x="3196779" y="2119117"/>
                  </a:lnTo>
                  <a:lnTo>
                    <a:pt x="3250819" y="2028764"/>
                  </a:lnTo>
                  <a:lnTo>
                    <a:pt x="3276762" y="1984215"/>
                  </a:lnTo>
                  <a:lnTo>
                    <a:pt x="3301918" y="1940126"/>
                  </a:lnTo>
                  <a:lnTo>
                    <a:pt x="3326296" y="1896491"/>
                  </a:lnTo>
                  <a:lnTo>
                    <a:pt x="3349902" y="1853306"/>
                  </a:lnTo>
                  <a:lnTo>
                    <a:pt x="3366346" y="1799597"/>
                  </a:lnTo>
                  <a:lnTo>
                    <a:pt x="3388436" y="1757297"/>
                  </a:lnTo>
                  <a:lnTo>
                    <a:pt x="3403379" y="1704464"/>
                  </a:lnTo>
                  <a:lnTo>
                    <a:pt x="3417584" y="1652061"/>
                  </a:lnTo>
                  <a:lnTo>
                    <a:pt x="3437461" y="1611053"/>
                  </a:lnTo>
                  <a:lnTo>
                    <a:pt x="3450214" y="1559497"/>
                  </a:lnTo>
                  <a:lnTo>
                    <a:pt x="3462255" y="1508358"/>
                  </a:lnTo>
                  <a:lnTo>
                    <a:pt x="3473590" y="1457630"/>
                  </a:lnTo>
                  <a:lnTo>
                    <a:pt x="3484228" y="1407309"/>
                  </a:lnTo>
                  <a:lnTo>
                    <a:pt x="3494300" y="1357318"/>
                  </a:lnTo>
                  <a:lnTo>
                    <a:pt x="3503786" y="1307669"/>
                  </a:lnTo>
                  <a:lnTo>
                    <a:pt x="3512712" y="1258347"/>
                  </a:lnTo>
                  <a:lnTo>
                    <a:pt x="3521107" y="1209335"/>
                  </a:lnTo>
                  <a:lnTo>
                    <a:pt x="3522594" y="1149649"/>
                  </a:lnTo>
                  <a:lnTo>
                    <a:pt x="3530005" y="1101212"/>
                  </a:lnTo>
                  <a:lnTo>
                    <a:pt x="3536964" y="1053038"/>
                  </a:lnTo>
                  <a:lnTo>
                    <a:pt x="3543498" y="1005111"/>
                  </a:lnTo>
                  <a:lnTo>
                    <a:pt x="3543235" y="946448"/>
                  </a:lnTo>
                  <a:lnTo>
                    <a:pt x="3549002" y="898969"/>
                  </a:lnTo>
                  <a:lnTo>
                    <a:pt x="3548024" y="840722"/>
                  </a:lnTo>
                  <a:lnTo>
                    <a:pt x="3553132" y="793628"/>
                  </a:lnTo>
                  <a:lnTo>
                    <a:pt x="3557950" y="746703"/>
                  </a:lnTo>
                  <a:lnTo>
                    <a:pt x="3556105" y="688963"/>
                  </a:lnTo>
                  <a:lnTo>
                    <a:pt x="3559794" y="642697"/>
                  </a:lnTo>
                  <a:lnTo>
                    <a:pt x="3556294" y="585922"/>
                  </a:lnTo>
                  <a:lnTo>
                    <a:pt x="3558167" y="540716"/>
                  </a:lnTo>
                  <a:lnTo>
                    <a:pt x="3552368" y="485282"/>
                  </a:lnTo>
                  <a:lnTo>
                    <a:pt x="3551458" y="441700"/>
                  </a:lnTo>
                  <a:lnTo>
                    <a:pt x="3542394" y="388172"/>
                  </a:lnTo>
                  <a:lnTo>
                    <a:pt x="3531334" y="335809"/>
                  </a:lnTo>
                  <a:lnTo>
                    <a:pt x="3522968" y="296578"/>
                  </a:lnTo>
                  <a:lnTo>
                    <a:pt x="3506570" y="247330"/>
                  </a:lnTo>
                  <a:lnTo>
                    <a:pt x="3494332" y="210359"/>
                  </a:lnTo>
                  <a:lnTo>
                    <a:pt x="3479245" y="175050"/>
                  </a:lnTo>
                  <a:lnTo>
                    <a:pt x="3457426" y="128966"/>
                  </a:lnTo>
                  <a:lnTo>
                    <a:pt x="3438385" y="95964"/>
                  </a:lnTo>
                  <a:lnTo>
                    <a:pt x="3412819" y="52066"/>
                  </a:lnTo>
                  <a:lnTo>
                    <a:pt x="3390662" y="20884"/>
                  </a:lnTo>
                  <a:lnTo>
                    <a:pt x="3377837" y="2548"/>
                  </a:lnTo>
                  <a:close/>
                </a:path>
                <a:path w="3600450" h="2772410">
                  <a:moveTo>
                    <a:pt x="472087" y="33080"/>
                  </a:moveTo>
                  <a:lnTo>
                    <a:pt x="517633" y="6501"/>
                  </a:lnTo>
                  <a:lnTo>
                    <a:pt x="495968" y="48553"/>
                  </a:lnTo>
                  <a:lnTo>
                    <a:pt x="449377" y="134559"/>
                  </a:lnTo>
                  <a:lnTo>
                    <a:pt x="432966" y="188249"/>
                  </a:lnTo>
                  <a:lnTo>
                    <a:pt x="410464" y="230790"/>
                  </a:lnTo>
                  <a:lnTo>
                    <a:pt x="394663" y="284124"/>
                  </a:lnTo>
                  <a:lnTo>
                    <a:pt x="372804" y="326289"/>
                  </a:lnTo>
                  <a:lnTo>
                    <a:pt x="342542" y="432175"/>
                  </a:lnTo>
                  <a:lnTo>
                    <a:pt x="321305" y="473977"/>
                  </a:lnTo>
                  <a:lnTo>
                    <a:pt x="306642" y="526647"/>
                  </a:lnTo>
                  <a:lnTo>
                    <a:pt x="285737" y="568255"/>
                  </a:lnTo>
                  <a:lnTo>
                    <a:pt x="271375" y="620750"/>
                  </a:lnTo>
                  <a:lnTo>
                    <a:pt x="243510" y="725237"/>
                  </a:lnTo>
                  <a:lnTo>
                    <a:pt x="223545" y="766297"/>
                  </a:lnTo>
                  <a:lnTo>
                    <a:pt x="197304" y="869836"/>
                  </a:lnTo>
                  <a:lnTo>
                    <a:pt x="184688" y="921312"/>
                  </a:lnTo>
                  <a:lnTo>
                    <a:pt x="172447" y="972568"/>
                  </a:lnTo>
                  <a:lnTo>
                    <a:pt x="154212" y="1012619"/>
                  </a:lnTo>
                  <a:lnTo>
                    <a:pt x="142814" y="1063383"/>
                  </a:lnTo>
                  <a:lnTo>
                    <a:pt x="131883" y="1113875"/>
                  </a:lnTo>
                  <a:lnTo>
                    <a:pt x="121449" y="1164077"/>
                  </a:lnTo>
                  <a:lnTo>
                    <a:pt x="111542" y="1213972"/>
                  </a:lnTo>
                  <a:lnTo>
                    <a:pt x="102192" y="1263541"/>
                  </a:lnTo>
                  <a:lnTo>
                    <a:pt x="93429" y="1312768"/>
                  </a:lnTo>
                  <a:lnTo>
                    <a:pt x="88759" y="1359607"/>
                  </a:lnTo>
                  <a:lnTo>
                    <a:pt x="84776" y="1406044"/>
                  </a:lnTo>
                  <a:lnTo>
                    <a:pt x="81454" y="1452096"/>
                  </a:lnTo>
                  <a:lnTo>
                    <a:pt x="78768" y="1497776"/>
                  </a:lnTo>
                  <a:lnTo>
                    <a:pt x="76617" y="1543145"/>
                  </a:lnTo>
                  <a:lnTo>
                    <a:pt x="75414" y="1587960"/>
                  </a:lnTo>
                  <a:lnTo>
                    <a:pt x="75129" y="1632239"/>
                  </a:lnTo>
                  <a:lnTo>
                    <a:pt x="75731" y="1676001"/>
                  </a:lnTo>
                  <a:lnTo>
                    <a:pt x="77212" y="1719250"/>
                  </a:lnTo>
                  <a:lnTo>
                    <a:pt x="79988" y="1761743"/>
                  </a:lnTo>
                  <a:lnTo>
                    <a:pt x="83999" y="1803516"/>
                  </a:lnTo>
                  <a:lnTo>
                    <a:pt x="89185" y="1844602"/>
                  </a:lnTo>
                  <a:lnTo>
                    <a:pt x="95568" y="1884991"/>
                  </a:lnTo>
                  <a:lnTo>
                    <a:pt x="110016" y="1935376"/>
                  </a:lnTo>
                  <a:lnTo>
                    <a:pt x="119711" y="1973832"/>
                  </a:lnTo>
                  <a:lnTo>
                    <a:pt x="131035" y="2011336"/>
                  </a:lnTo>
                  <a:lnTo>
                    <a:pt x="149300" y="2059495"/>
                  </a:lnTo>
                  <a:lnTo>
                    <a:pt x="170258" y="2106082"/>
                  </a:lnTo>
                  <a:lnTo>
                    <a:pt x="193831" y="2151143"/>
                  </a:lnTo>
                  <a:lnTo>
                    <a:pt x="219938" y="2194725"/>
                  </a:lnTo>
                  <a:lnTo>
                    <a:pt x="248499" y="2236875"/>
                  </a:lnTo>
                  <a:lnTo>
                    <a:pt x="279435" y="2277639"/>
                  </a:lnTo>
                  <a:lnTo>
                    <a:pt x="312666" y="2317064"/>
                  </a:lnTo>
                  <a:lnTo>
                    <a:pt x="342163" y="2343964"/>
                  </a:lnTo>
                  <a:lnTo>
                    <a:pt x="380283" y="2380535"/>
                  </a:lnTo>
                  <a:lnTo>
                    <a:pt x="420525" y="2415868"/>
                  </a:lnTo>
                  <a:lnTo>
                    <a:pt x="456386" y="2439054"/>
                  </a:lnTo>
                  <a:lnTo>
                    <a:pt x="500568" y="2472088"/>
                  </a:lnTo>
                  <a:lnTo>
                    <a:pt x="540167" y="2493092"/>
                  </a:lnTo>
                  <a:lnTo>
                    <a:pt x="587885" y="2524063"/>
                  </a:lnTo>
                  <a:lnTo>
                    <a:pt x="630963" y="2543037"/>
                  </a:lnTo>
                  <a:lnTo>
                    <a:pt x="675459" y="2561183"/>
                  </a:lnTo>
                  <a:lnTo>
                    <a:pt x="727693" y="2589518"/>
                  </a:lnTo>
                  <a:lnTo>
                    <a:pt x="774780" y="2606153"/>
                  </a:lnTo>
                  <a:lnTo>
                    <a:pt x="823038" y="2622104"/>
                  </a:lnTo>
                  <a:lnTo>
                    <a:pt x="865985" y="2626450"/>
                  </a:lnTo>
                  <a:lnTo>
                    <a:pt x="916340" y="2641178"/>
                  </a:lnTo>
                  <a:lnTo>
                    <a:pt x="967618" y="2655366"/>
                  </a:lnTo>
                  <a:lnTo>
                    <a:pt x="1019739" y="2669063"/>
                  </a:lnTo>
                  <a:lnTo>
                    <a:pt x="1066219" y="2671347"/>
                  </a:lnTo>
                  <a:lnTo>
                    <a:pt x="1119777" y="2684205"/>
                  </a:lnTo>
                  <a:lnTo>
                    <a:pt x="1167529" y="2685748"/>
                  </a:lnTo>
                  <a:lnTo>
                    <a:pt x="1222194" y="2697960"/>
                  </a:lnTo>
                  <a:lnTo>
                    <a:pt x="1320137" y="2699620"/>
                  </a:lnTo>
                  <a:lnTo>
                    <a:pt x="1419956" y="2700186"/>
                  </a:lnTo>
                  <a:lnTo>
                    <a:pt x="1476838" y="2711104"/>
                  </a:lnTo>
                  <a:lnTo>
                    <a:pt x="1527640" y="2710867"/>
                  </a:lnTo>
                  <a:lnTo>
                    <a:pt x="1785233" y="2707586"/>
                  </a:lnTo>
                  <a:lnTo>
                    <a:pt x="1830974" y="2695597"/>
                  </a:lnTo>
                  <a:lnTo>
                    <a:pt x="1988756" y="2691746"/>
                  </a:lnTo>
                  <a:lnTo>
                    <a:pt x="2035464" y="2679193"/>
                  </a:lnTo>
                  <a:lnTo>
                    <a:pt x="2142541" y="2675524"/>
                  </a:lnTo>
                  <a:lnTo>
                    <a:pt x="2237944" y="2649257"/>
                  </a:lnTo>
                  <a:lnTo>
                    <a:pt x="2292465" y="2646850"/>
                  </a:lnTo>
                  <a:lnTo>
                    <a:pt x="2636858" y="2548802"/>
                  </a:lnTo>
                  <a:lnTo>
                    <a:pt x="2724529" y="2497640"/>
                  </a:lnTo>
                  <a:lnTo>
                    <a:pt x="2774911" y="2482942"/>
                  </a:lnTo>
                  <a:lnTo>
                    <a:pt x="2505279" y="2640292"/>
                  </a:lnTo>
                  <a:lnTo>
                    <a:pt x="2354749" y="2684024"/>
                  </a:lnTo>
                  <a:lnTo>
                    <a:pt x="2298725" y="2687309"/>
                  </a:lnTo>
                  <a:lnTo>
                    <a:pt x="2200387" y="2715288"/>
                  </a:lnTo>
                  <a:lnTo>
                    <a:pt x="2145295" y="2718029"/>
                  </a:lnTo>
                  <a:lnTo>
                    <a:pt x="2096941" y="2731543"/>
                  </a:lnTo>
                  <a:lnTo>
                    <a:pt x="2042533" y="2733885"/>
                  </a:lnTo>
                  <a:lnTo>
                    <a:pt x="1994888" y="2746985"/>
                  </a:lnTo>
                  <a:lnTo>
                    <a:pt x="1834365" y="2752436"/>
                  </a:lnTo>
                  <a:lnTo>
                    <a:pt x="1787766" y="2764925"/>
                  </a:lnTo>
                  <a:lnTo>
                    <a:pt x="1526119" y="2770571"/>
                  </a:lnTo>
                  <a:lnTo>
                    <a:pt x="1372160" y="2772192"/>
                  </a:lnTo>
                  <a:lnTo>
                    <a:pt x="1315093" y="2761381"/>
                  </a:lnTo>
                  <a:lnTo>
                    <a:pt x="1214920" y="2761022"/>
                  </a:lnTo>
                  <a:lnTo>
                    <a:pt x="1159091" y="2749489"/>
                  </a:lnTo>
                  <a:lnTo>
                    <a:pt x="1110165" y="2748632"/>
                  </a:lnTo>
                  <a:lnTo>
                    <a:pt x="1055400" y="2736478"/>
                  </a:lnTo>
                  <a:lnTo>
                    <a:pt x="1007656" y="2734932"/>
                  </a:lnTo>
                  <a:lnTo>
                    <a:pt x="954188" y="2722021"/>
                  </a:lnTo>
                  <a:lnTo>
                    <a:pt x="901457" y="2708680"/>
                  </a:lnTo>
                  <a:lnTo>
                    <a:pt x="849562" y="2694852"/>
                  </a:lnTo>
                  <a:lnTo>
                    <a:pt x="798564" y="2680499"/>
                  </a:lnTo>
                  <a:lnTo>
                    <a:pt x="748580" y="2665556"/>
                  </a:lnTo>
                  <a:lnTo>
                    <a:pt x="699724" y="2649954"/>
                  </a:lnTo>
                  <a:lnTo>
                    <a:pt x="652111" y="2633626"/>
                  </a:lnTo>
                  <a:lnTo>
                    <a:pt x="599455" y="2605537"/>
                  </a:lnTo>
                  <a:lnTo>
                    <a:pt x="554674" y="2587557"/>
                  </a:lnTo>
                  <a:lnTo>
                    <a:pt x="505098" y="2557671"/>
                  </a:lnTo>
                  <a:lnTo>
                    <a:pt x="463788" y="2537665"/>
                  </a:lnTo>
                  <a:lnTo>
                    <a:pt x="418054" y="2505536"/>
                  </a:lnTo>
                  <a:lnTo>
                    <a:pt x="374406" y="2472191"/>
                  </a:lnTo>
                  <a:lnTo>
                    <a:pt x="332955" y="2437563"/>
                  </a:lnTo>
                  <a:lnTo>
                    <a:pt x="293811" y="2401589"/>
                  </a:lnTo>
                  <a:lnTo>
                    <a:pt x="257084" y="2364205"/>
                  </a:lnTo>
                  <a:lnTo>
                    <a:pt x="223183" y="2325170"/>
                  </a:lnTo>
                  <a:lnTo>
                    <a:pt x="185328" y="2273740"/>
                  </a:lnTo>
                  <a:lnTo>
                    <a:pt x="156437" y="2231783"/>
                  </a:lnTo>
                  <a:lnTo>
                    <a:pt x="130222" y="2188263"/>
                  </a:lnTo>
                  <a:lnTo>
                    <a:pt x="106802" y="2143113"/>
                  </a:lnTo>
                  <a:lnTo>
                    <a:pt x="86290" y="2096266"/>
                  </a:lnTo>
                  <a:lnTo>
                    <a:pt x="62402" y="2036684"/>
                  </a:lnTo>
                  <a:lnTo>
                    <a:pt x="51994" y="1998645"/>
                  </a:lnTo>
                  <a:lnTo>
                    <a:pt x="36908" y="1948631"/>
                  </a:lnTo>
                  <a:lnTo>
                    <a:pt x="29935" y="1908588"/>
                  </a:lnTo>
                  <a:lnTo>
                    <a:pt x="18261" y="1856583"/>
                  </a:lnTo>
                  <a:lnTo>
                    <a:pt x="14209" y="1814834"/>
                  </a:lnTo>
                  <a:lnTo>
                    <a:pt x="4952" y="1761419"/>
                  </a:lnTo>
                  <a:lnTo>
                    <a:pt x="3336" y="1718249"/>
                  </a:lnTo>
                  <a:lnTo>
                    <a:pt x="3005" y="1674329"/>
                  </a:lnTo>
                  <a:lnTo>
                    <a:pt x="0" y="1617265"/>
                  </a:lnTo>
                  <a:lnTo>
                    <a:pt x="4577" y="1570481"/>
                  </a:lnTo>
                  <a:lnTo>
                    <a:pt x="3862" y="1512081"/>
                  </a:lnTo>
                  <a:lnTo>
                    <a:pt x="10584" y="1464045"/>
                  </a:lnTo>
                  <a:lnTo>
                    <a:pt x="18269" y="1415447"/>
                  </a:lnTo>
                  <a:lnTo>
                    <a:pt x="20442" y="1355362"/>
                  </a:lnTo>
                  <a:lnTo>
                    <a:pt x="29832" y="1305769"/>
                  </a:lnTo>
                  <a:lnTo>
                    <a:pt x="39825" y="1255824"/>
                  </a:lnTo>
                  <a:lnTo>
                    <a:pt x="50448" y="1205511"/>
                  </a:lnTo>
                  <a:lnTo>
                    <a:pt x="61667" y="1154851"/>
                  </a:lnTo>
                  <a:lnTo>
                    <a:pt x="73445" y="1103865"/>
                  </a:lnTo>
                  <a:lnTo>
                    <a:pt x="85746" y="1052573"/>
                  </a:lnTo>
                  <a:lnTo>
                    <a:pt x="98535" y="1000997"/>
                  </a:lnTo>
                  <a:lnTo>
                    <a:pt x="111775" y="949158"/>
                  </a:lnTo>
                  <a:lnTo>
                    <a:pt x="125431" y="897075"/>
                  </a:lnTo>
                  <a:lnTo>
                    <a:pt x="145868" y="855740"/>
                  </a:lnTo>
                  <a:lnTo>
                    <a:pt x="174937" y="750550"/>
                  </a:lnTo>
                  <a:lnTo>
                    <a:pt x="196300" y="708675"/>
                  </a:lnTo>
                  <a:lnTo>
                    <a:pt x="226896" y="602593"/>
                  </a:lnTo>
                  <a:lnTo>
                    <a:pt x="248910" y="560338"/>
                  </a:lnTo>
                  <a:lnTo>
                    <a:pt x="264655" y="507036"/>
                  </a:lnTo>
                  <a:lnTo>
                    <a:pt x="286953" y="464615"/>
                  </a:lnTo>
                  <a:lnTo>
                    <a:pt x="303021" y="411125"/>
                  </a:lnTo>
                  <a:lnTo>
                    <a:pt x="325682" y="368492"/>
                  </a:lnTo>
                  <a:lnTo>
                    <a:pt x="342152" y="314768"/>
                  </a:lnTo>
                  <a:lnTo>
                    <a:pt x="365253" y="271878"/>
                  </a:lnTo>
                  <a:lnTo>
                    <a:pt x="382202" y="217874"/>
                  </a:lnTo>
                  <a:lnTo>
                    <a:pt x="429729" y="131321"/>
                  </a:lnTo>
                  <a:lnTo>
                    <a:pt x="447544" y="76812"/>
                  </a:lnTo>
                  <a:lnTo>
                    <a:pt x="472087" y="33080"/>
                  </a:lnTo>
                  <a:close/>
                </a:path>
                <a:path w="3600450" h="2772410">
                  <a:moveTo>
                    <a:pt x="1116963" y="5138"/>
                  </a:moveTo>
                  <a:lnTo>
                    <a:pt x="3376054" y="0"/>
                  </a:lnTo>
                  <a:lnTo>
                    <a:pt x="3377837" y="2548"/>
                  </a:lnTo>
                  <a:lnTo>
                    <a:pt x="1116963" y="5138"/>
                  </a:lnTo>
                  <a:close/>
                </a:path>
                <a:path w="3600450" h="2772410">
                  <a:moveTo>
                    <a:pt x="493548" y="5852"/>
                  </a:moveTo>
                  <a:lnTo>
                    <a:pt x="1116963" y="5138"/>
                  </a:lnTo>
                  <a:lnTo>
                    <a:pt x="517633" y="6501"/>
                  </a:lnTo>
                  <a:lnTo>
                    <a:pt x="472087" y="33080"/>
                  </a:lnTo>
                  <a:lnTo>
                    <a:pt x="493548" y="5852"/>
                  </a:lnTo>
                  <a:close/>
                </a:path>
              </a:pathLst>
            </a:custGeom>
            <a:solidFill>
              <a:srgbClr val="E7AF60"/>
            </a:solidFill>
          </p:spPr>
          <p:txBody>
            <a:bodyPr wrap="square" lIns="0" tIns="0" rIns="0" bIns="0" rtlCol="0"/>
            <a:lstStyle/>
            <a:p>
              <a:endParaRPr/>
            </a:p>
          </p:txBody>
        </p:sp>
      </p:grpSp>
      <p:grpSp>
        <p:nvGrpSpPr>
          <p:cNvPr id="8" name="object 8"/>
          <p:cNvGrpSpPr/>
          <p:nvPr/>
        </p:nvGrpSpPr>
        <p:grpSpPr>
          <a:xfrm>
            <a:off x="1028700" y="9435488"/>
            <a:ext cx="3065780" cy="752475"/>
            <a:chOff x="1028700" y="9435488"/>
            <a:chExt cx="3065780" cy="752475"/>
          </a:xfrm>
        </p:grpSpPr>
        <p:pic>
          <p:nvPicPr>
            <p:cNvPr id="9" name="object 9"/>
            <p:cNvPicPr/>
            <p:nvPr/>
          </p:nvPicPr>
          <p:blipFill>
            <a:blip r:embed="rId2" cstate="print"/>
            <a:stretch>
              <a:fillRect/>
            </a:stretch>
          </p:blipFill>
          <p:spPr>
            <a:xfrm>
              <a:off x="1028700" y="9435488"/>
              <a:ext cx="1571624" cy="752474"/>
            </a:xfrm>
            <a:prstGeom prst="rect">
              <a:avLst/>
            </a:prstGeom>
          </p:spPr>
        </p:pic>
        <p:pic>
          <p:nvPicPr>
            <p:cNvPr id="10" name="object 10"/>
            <p:cNvPicPr/>
            <p:nvPr/>
          </p:nvPicPr>
          <p:blipFill>
            <a:blip r:embed="rId3" cstate="print"/>
            <a:stretch>
              <a:fillRect/>
            </a:stretch>
          </p:blipFill>
          <p:spPr>
            <a:xfrm>
              <a:off x="2599053" y="9736201"/>
              <a:ext cx="1495424" cy="304799"/>
            </a:xfrm>
            <a:prstGeom prst="rect">
              <a:avLst/>
            </a:prstGeom>
          </p:spPr>
        </p:pic>
      </p:grpSp>
      <p:sp>
        <p:nvSpPr>
          <p:cNvPr id="11" name="object 11"/>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3" name="Tytuł 12">
            <a:extLst>
              <a:ext uri="{FF2B5EF4-FFF2-40B4-BE49-F238E27FC236}">
                <a16:creationId xmlns:a16="http://schemas.microsoft.com/office/drawing/2014/main" id="{66F55E2A-727D-42F2-8216-A46195FC30C4}"/>
              </a:ext>
            </a:extLst>
          </p:cNvPr>
          <p:cNvSpPr>
            <a:spLocks noGrp="1"/>
          </p:cNvSpPr>
          <p:nvPr>
            <p:ph type="ctrTitle"/>
          </p:nvPr>
        </p:nvSpPr>
        <p:spPr>
          <a:xfrm>
            <a:off x="2551116" y="293481"/>
            <a:ext cx="13679484" cy="430887"/>
          </a:xfrm>
        </p:spPr>
        <p:txBody>
          <a:bodyPr/>
          <a:lstStyle/>
          <a:p>
            <a:pPr marL="12700" algn="ctr">
              <a:lnSpc>
                <a:spcPct val="100000"/>
              </a:lnSpc>
              <a:spcBef>
                <a:spcPts val="100"/>
              </a:spcBef>
            </a:pPr>
            <a:r>
              <a:rPr lang="en-US" spc="315" dirty="0"/>
              <a:t>The learner is expected to imagine future scenarios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447800" y="1353737"/>
            <a:ext cx="15543401" cy="7447363"/>
          </a:xfrm>
          <a:custGeom>
            <a:avLst/>
            <a:gdLst/>
            <a:ahLst/>
            <a:cxnLst/>
            <a:rect l="l" t="t" r="r" b="b"/>
            <a:pathLst>
              <a:path w="9029700" h="3695700">
                <a:moveTo>
                  <a:pt x="8858976" y="3695699"/>
                </a:moveTo>
                <a:lnTo>
                  <a:pt x="170690" y="3695699"/>
                </a:lnTo>
                <a:lnTo>
                  <a:pt x="125202" y="3689627"/>
                </a:lnTo>
                <a:lnTo>
                  <a:pt x="84397" y="3672479"/>
                </a:lnTo>
                <a:lnTo>
                  <a:pt x="49873" y="3645854"/>
                </a:lnTo>
                <a:lnTo>
                  <a:pt x="23232" y="3611350"/>
                </a:lnTo>
                <a:lnTo>
                  <a:pt x="6074" y="3570568"/>
                </a:lnTo>
                <a:lnTo>
                  <a:pt x="0" y="3525106"/>
                </a:lnTo>
                <a:lnTo>
                  <a:pt x="0" y="170592"/>
                </a:lnTo>
                <a:lnTo>
                  <a:pt x="6074" y="125131"/>
                </a:lnTo>
                <a:lnTo>
                  <a:pt x="23232" y="84348"/>
                </a:lnTo>
                <a:lnTo>
                  <a:pt x="49873" y="49845"/>
                </a:lnTo>
                <a:lnTo>
                  <a:pt x="84397" y="23219"/>
                </a:lnTo>
                <a:lnTo>
                  <a:pt x="125202" y="6071"/>
                </a:lnTo>
                <a:lnTo>
                  <a:pt x="170690" y="0"/>
                </a:lnTo>
                <a:lnTo>
                  <a:pt x="8858976" y="0"/>
                </a:lnTo>
                <a:lnTo>
                  <a:pt x="8904464" y="6071"/>
                </a:lnTo>
                <a:lnTo>
                  <a:pt x="8945269" y="23219"/>
                </a:lnTo>
                <a:lnTo>
                  <a:pt x="8979793" y="49845"/>
                </a:lnTo>
                <a:lnTo>
                  <a:pt x="9006434" y="84348"/>
                </a:lnTo>
                <a:lnTo>
                  <a:pt x="9023592" y="125131"/>
                </a:lnTo>
                <a:lnTo>
                  <a:pt x="9029667" y="170592"/>
                </a:lnTo>
                <a:lnTo>
                  <a:pt x="9029667" y="3525106"/>
                </a:lnTo>
                <a:lnTo>
                  <a:pt x="9023592" y="3570568"/>
                </a:lnTo>
                <a:lnTo>
                  <a:pt x="9006434" y="3611350"/>
                </a:lnTo>
                <a:lnTo>
                  <a:pt x="8979793" y="3645854"/>
                </a:lnTo>
                <a:lnTo>
                  <a:pt x="8945269" y="3672479"/>
                </a:lnTo>
                <a:lnTo>
                  <a:pt x="8904464" y="3689627"/>
                </a:lnTo>
                <a:lnTo>
                  <a:pt x="8858976" y="3695699"/>
                </a:lnTo>
                <a:close/>
              </a:path>
            </a:pathLst>
          </a:custGeom>
          <a:solidFill>
            <a:srgbClr val="F1D0C7"/>
          </a:solidFill>
        </p:spPr>
        <p:txBody>
          <a:bodyPr wrap="square" lIns="0" tIns="0" rIns="0" bIns="0" rtlCol="0"/>
          <a:lstStyle/>
          <a:p>
            <a:pPr lvl="1" algn="ctr"/>
            <a:endParaRPr lang="pl-PL" sz="3600" dirty="0"/>
          </a:p>
        </p:txBody>
      </p:sp>
      <p:grpSp>
        <p:nvGrpSpPr>
          <p:cNvPr id="5" name="object 5"/>
          <p:cNvGrpSpPr/>
          <p:nvPr/>
        </p:nvGrpSpPr>
        <p:grpSpPr>
          <a:xfrm>
            <a:off x="0" y="0"/>
            <a:ext cx="4646295" cy="2005330"/>
            <a:chOff x="0" y="0"/>
            <a:chExt cx="4646295" cy="2005330"/>
          </a:xfrm>
        </p:grpSpPr>
        <p:sp>
          <p:nvSpPr>
            <p:cNvPr id="6" name="object 6"/>
            <p:cNvSpPr/>
            <p:nvPr/>
          </p:nvSpPr>
          <p:spPr>
            <a:xfrm>
              <a:off x="0" y="0"/>
              <a:ext cx="3996054" cy="1984375"/>
            </a:xfrm>
            <a:custGeom>
              <a:avLst/>
              <a:gdLst/>
              <a:ahLst/>
              <a:cxnLst/>
              <a:rect l="l" t="t" r="r" b="b"/>
              <a:pathLst>
                <a:path w="3996054" h="1984375">
                  <a:moveTo>
                    <a:pt x="0" y="0"/>
                  </a:moveTo>
                  <a:lnTo>
                    <a:pt x="3995483" y="0"/>
                  </a:lnTo>
                  <a:lnTo>
                    <a:pt x="3994846" y="2782"/>
                  </a:lnTo>
                  <a:lnTo>
                    <a:pt x="3982837" y="50880"/>
                  </a:lnTo>
                  <a:lnTo>
                    <a:pt x="3969964" y="98779"/>
                  </a:lnTo>
                  <a:lnTo>
                    <a:pt x="3956296" y="146495"/>
                  </a:lnTo>
                  <a:lnTo>
                    <a:pt x="3941901" y="194044"/>
                  </a:lnTo>
                  <a:lnTo>
                    <a:pt x="3926849" y="241442"/>
                  </a:lnTo>
                  <a:lnTo>
                    <a:pt x="3911209" y="288706"/>
                  </a:lnTo>
                  <a:lnTo>
                    <a:pt x="3878438" y="382897"/>
                  </a:lnTo>
                  <a:lnTo>
                    <a:pt x="3702723" y="851388"/>
                  </a:lnTo>
                  <a:lnTo>
                    <a:pt x="3669069" y="945513"/>
                  </a:lnTo>
                  <a:lnTo>
                    <a:pt x="3652877" y="992735"/>
                  </a:lnTo>
                  <a:lnTo>
                    <a:pt x="3531445" y="1364394"/>
                  </a:lnTo>
                  <a:lnTo>
                    <a:pt x="3529696" y="1369289"/>
                  </a:lnTo>
                  <a:lnTo>
                    <a:pt x="3512134" y="1415393"/>
                  </a:lnTo>
                  <a:lnTo>
                    <a:pt x="3493496" y="1460802"/>
                  </a:lnTo>
                  <a:lnTo>
                    <a:pt x="3473607" y="1505362"/>
                  </a:lnTo>
                  <a:lnTo>
                    <a:pt x="3452292" y="1548916"/>
                  </a:lnTo>
                  <a:lnTo>
                    <a:pt x="3429375" y="1591312"/>
                  </a:lnTo>
                  <a:lnTo>
                    <a:pt x="3404683" y="1632394"/>
                  </a:lnTo>
                  <a:lnTo>
                    <a:pt x="3378039" y="1672007"/>
                  </a:lnTo>
                  <a:lnTo>
                    <a:pt x="3349269" y="1709997"/>
                  </a:lnTo>
                  <a:lnTo>
                    <a:pt x="3318198" y="1746209"/>
                  </a:lnTo>
                  <a:lnTo>
                    <a:pt x="3284651" y="1780489"/>
                  </a:lnTo>
                  <a:lnTo>
                    <a:pt x="3248452" y="1812682"/>
                  </a:lnTo>
                  <a:lnTo>
                    <a:pt x="3210871" y="1841616"/>
                  </a:lnTo>
                  <a:lnTo>
                    <a:pt x="3171864" y="1867523"/>
                  </a:lnTo>
                  <a:lnTo>
                    <a:pt x="3131528" y="1890510"/>
                  </a:lnTo>
                  <a:lnTo>
                    <a:pt x="3089963" y="1910687"/>
                  </a:lnTo>
                  <a:lnTo>
                    <a:pt x="3047265" y="1928162"/>
                  </a:lnTo>
                  <a:lnTo>
                    <a:pt x="3003532" y="1943044"/>
                  </a:lnTo>
                  <a:lnTo>
                    <a:pt x="2958861" y="1955442"/>
                  </a:lnTo>
                  <a:lnTo>
                    <a:pt x="2913352" y="1965463"/>
                  </a:lnTo>
                  <a:lnTo>
                    <a:pt x="2867100" y="1973216"/>
                  </a:lnTo>
                  <a:lnTo>
                    <a:pt x="2820205" y="1978811"/>
                  </a:lnTo>
                  <a:lnTo>
                    <a:pt x="2772763" y="1982356"/>
                  </a:lnTo>
                  <a:lnTo>
                    <a:pt x="2724873" y="1983958"/>
                  </a:lnTo>
                  <a:lnTo>
                    <a:pt x="2676631" y="1983728"/>
                  </a:lnTo>
                  <a:lnTo>
                    <a:pt x="2628137" y="1981773"/>
                  </a:lnTo>
                  <a:lnTo>
                    <a:pt x="2579487" y="1978202"/>
                  </a:lnTo>
                  <a:lnTo>
                    <a:pt x="2530779" y="1973124"/>
                  </a:lnTo>
                  <a:lnTo>
                    <a:pt x="2482112" y="1966647"/>
                  </a:lnTo>
                  <a:lnTo>
                    <a:pt x="2433582" y="1958880"/>
                  </a:lnTo>
                  <a:lnTo>
                    <a:pt x="2385287" y="1949931"/>
                  </a:lnTo>
                  <a:lnTo>
                    <a:pt x="2337326" y="1939909"/>
                  </a:lnTo>
                  <a:lnTo>
                    <a:pt x="2289795" y="1928923"/>
                  </a:lnTo>
                  <a:lnTo>
                    <a:pt x="2242793" y="1917081"/>
                  </a:lnTo>
                  <a:lnTo>
                    <a:pt x="2196417" y="1904491"/>
                  </a:lnTo>
                  <a:lnTo>
                    <a:pt x="2148234" y="1890720"/>
                  </a:lnTo>
                  <a:lnTo>
                    <a:pt x="2099943" y="1876538"/>
                  </a:lnTo>
                  <a:lnTo>
                    <a:pt x="2051550" y="1862092"/>
                  </a:lnTo>
                  <a:lnTo>
                    <a:pt x="2003063" y="1847530"/>
                  </a:lnTo>
                  <a:lnTo>
                    <a:pt x="1954489" y="1832999"/>
                  </a:lnTo>
                  <a:lnTo>
                    <a:pt x="1905834" y="1818646"/>
                  </a:lnTo>
                  <a:lnTo>
                    <a:pt x="1857104" y="1804619"/>
                  </a:lnTo>
                  <a:lnTo>
                    <a:pt x="1808308" y="1791066"/>
                  </a:lnTo>
                  <a:lnTo>
                    <a:pt x="1759452" y="1778134"/>
                  </a:lnTo>
                  <a:lnTo>
                    <a:pt x="1710542" y="1765970"/>
                  </a:lnTo>
                  <a:lnTo>
                    <a:pt x="1661585" y="1754721"/>
                  </a:lnTo>
                  <a:lnTo>
                    <a:pt x="1612589" y="1744536"/>
                  </a:lnTo>
                  <a:lnTo>
                    <a:pt x="1563560" y="1735561"/>
                  </a:lnTo>
                  <a:lnTo>
                    <a:pt x="1514504" y="1727945"/>
                  </a:lnTo>
                  <a:lnTo>
                    <a:pt x="1465429" y="1721834"/>
                  </a:lnTo>
                  <a:lnTo>
                    <a:pt x="1416341" y="1717376"/>
                  </a:lnTo>
                  <a:lnTo>
                    <a:pt x="1367248" y="1714718"/>
                  </a:lnTo>
                  <a:lnTo>
                    <a:pt x="1318156" y="1714008"/>
                  </a:lnTo>
                  <a:lnTo>
                    <a:pt x="1269071" y="1715394"/>
                  </a:lnTo>
                  <a:lnTo>
                    <a:pt x="1220002" y="1719022"/>
                  </a:lnTo>
                  <a:lnTo>
                    <a:pt x="1170953" y="1725041"/>
                  </a:lnTo>
                  <a:lnTo>
                    <a:pt x="1121933" y="1733597"/>
                  </a:lnTo>
                  <a:lnTo>
                    <a:pt x="1071580" y="1745120"/>
                  </a:lnTo>
                  <a:lnTo>
                    <a:pt x="1021811" y="1758913"/>
                  </a:lnTo>
                  <a:lnTo>
                    <a:pt x="972490" y="1774445"/>
                  </a:lnTo>
                  <a:lnTo>
                    <a:pt x="923483" y="1791181"/>
                  </a:lnTo>
                  <a:lnTo>
                    <a:pt x="825869" y="1826131"/>
                  </a:lnTo>
                  <a:lnTo>
                    <a:pt x="776991" y="1843276"/>
                  </a:lnTo>
                  <a:lnTo>
                    <a:pt x="727886" y="1859491"/>
                  </a:lnTo>
                  <a:lnTo>
                    <a:pt x="678417" y="1874241"/>
                  </a:lnTo>
                  <a:lnTo>
                    <a:pt x="628452" y="1886993"/>
                  </a:lnTo>
                  <a:lnTo>
                    <a:pt x="577852" y="1897212"/>
                  </a:lnTo>
                  <a:lnTo>
                    <a:pt x="530962" y="1903946"/>
                  </a:lnTo>
                  <a:lnTo>
                    <a:pt x="484244" y="1908020"/>
                  </a:lnTo>
                  <a:lnTo>
                    <a:pt x="437736" y="1909511"/>
                  </a:lnTo>
                  <a:lnTo>
                    <a:pt x="391475" y="1908493"/>
                  </a:lnTo>
                  <a:lnTo>
                    <a:pt x="345496" y="1905042"/>
                  </a:lnTo>
                  <a:lnTo>
                    <a:pt x="299837" y="1899232"/>
                  </a:lnTo>
                  <a:lnTo>
                    <a:pt x="254535" y="1891140"/>
                  </a:lnTo>
                  <a:lnTo>
                    <a:pt x="209626" y="1880840"/>
                  </a:lnTo>
                  <a:lnTo>
                    <a:pt x="165147" y="1868408"/>
                  </a:lnTo>
                  <a:lnTo>
                    <a:pt x="121134" y="1853919"/>
                  </a:lnTo>
                  <a:lnTo>
                    <a:pt x="77626" y="1837449"/>
                  </a:lnTo>
                  <a:lnTo>
                    <a:pt x="34657" y="1819072"/>
                  </a:lnTo>
                  <a:lnTo>
                    <a:pt x="0" y="1802550"/>
                  </a:lnTo>
                  <a:lnTo>
                    <a:pt x="0" y="0"/>
                  </a:lnTo>
                  <a:close/>
                </a:path>
                <a:path w="3996054" h="1984375">
                  <a:moveTo>
                    <a:pt x="3531445" y="1364394"/>
                  </a:moveTo>
                  <a:lnTo>
                    <a:pt x="3637199" y="1040086"/>
                  </a:lnTo>
                  <a:lnTo>
                    <a:pt x="3562292" y="1275614"/>
                  </a:lnTo>
                  <a:lnTo>
                    <a:pt x="3546357" y="1322644"/>
                  </a:lnTo>
                  <a:lnTo>
                    <a:pt x="3531445" y="1364394"/>
                  </a:lnTo>
                  <a:close/>
                </a:path>
              </a:pathLst>
            </a:custGeom>
            <a:solidFill>
              <a:srgbClr val="AF5737"/>
            </a:solidFill>
          </p:spPr>
          <p:txBody>
            <a:bodyPr wrap="square" lIns="0" tIns="0" rIns="0" bIns="0" rtlCol="0"/>
            <a:lstStyle/>
            <a:p>
              <a:endParaRPr/>
            </a:p>
          </p:txBody>
        </p:sp>
        <p:sp>
          <p:nvSpPr>
            <p:cNvPr id="7" name="object 7"/>
            <p:cNvSpPr/>
            <p:nvPr/>
          </p:nvSpPr>
          <p:spPr>
            <a:xfrm>
              <a:off x="0" y="0"/>
              <a:ext cx="4646295" cy="2005330"/>
            </a:xfrm>
            <a:custGeom>
              <a:avLst/>
              <a:gdLst/>
              <a:ahLst/>
              <a:cxnLst/>
              <a:rect l="l" t="t" r="r" b="b"/>
              <a:pathLst>
                <a:path w="4646295" h="2005330">
                  <a:moveTo>
                    <a:pt x="4614519" y="0"/>
                  </a:moveTo>
                  <a:lnTo>
                    <a:pt x="4646085" y="0"/>
                  </a:lnTo>
                  <a:lnTo>
                    <a:pt x="4636654" y="40161"/>
                  </a:lnTo>
                  <a:lnTo>
                    <a:pt x="4623996" y="81979"/>
                  </a:lnTo>
                  <a:lnTo>
                    <a:pt x="4608495" y="123717"/>
                  </a:lnTo>
                  <a:lnTo>
                    <a:pt x="4590142" y="165322"/>
                  </a:lnTo>
                  <a:lnTo>
                    <a:pt x="4568925" y="206742"/>
                  </a:lnTo>
                  <a:lnTo>
                    <a:pt x="4544835" y="247925"/>
                  </a:lnTo>
                  <a:lnTo>
                    <a:pt x="4530914" y="269029"/>
                  </a:lnTo>
                  <a:lnTo>
                    <a:pt x="4597471" y="64924"/>
                  </a:lnTo>
                  <a:lnTo>
                    <a:pt x="4611637" y="14732"/>
                  </a:lnTo>
                  <a:lnTo>
                    <a:pt x="4614519" y="0"/>
                  </a:lnTo>
                  <a:close/>
                </a:path>
                <a:path w="4646295" h="2005330">
                  <a:moveTo>
                    <a:pt x="0" y="1544329"/>
                  </a:moveTo>
                  <a:lnTo>
                    <a:pt x="39965" y="1570181"/>
                  </a:lnTo>
                  <a:lnTo>
                    <a:pt x="84196" y="1597644"/>
                  </a:lnTo>
                  <a:lnTo>
                    <a:pt x="129447" y="1624617"/>
                  </a:lnTo>
                  <a:lnTo>
                    <a:pt x="175715" y="1651098"/>
                  </a:lnTo>
                  <a:lnTo>
                    <a:pt x="222996" y="1677085"/>
                  </a:lnTo>
                  <a:lnTo>
                    <a:pt x="271288" y="1702575"/>
                  </a:lnTo>
                  <a:lnTo>
                    <a:pt x="320587" y="1727566"/>
                  </a:lnTo>
                  <a:lnTo>
                    <a:pt x="370889" y="1752055"/>
                  </a:lnTo>
                  <a:lnTo>
                    <a:pt x="422192" y="1776041"/>
                  </a:lnTo>
                  <a:lnTo>
                    <a:pt x="474492" y="1799520"/>
                  </a:lnTo>
                  <a:lnTo>
                    <a:pt x="511085" y="1815382"/>
                  </a:lnTo>
                  <a:lnTo>
                    <a:pt x="549442" y="1831467"/>
                  </a:lnTo>
                  <a:lnTo>
                    <a:pt x="589456" y="1847583"/>
                  </a:lnTo>
                  <a:lnTo>
                    <a:pt x="631020" y="1863541"/>
                  </a:lnTo>
                  <a:lnTo>
                    <a:pt x="674029" y="1879149"/>
                  </a:lnTo>
                  <a:lnTo>
                    <a:pt x="718375" y="1894219"/>
                  </a:lnTo>
                  <a:lnTo>
                    <a:pt x="763952" y="1908559"/>
                  </a:lnTo>
                  <a:lnTo>
                    <a:pt x="810654" y="1921979"/>
                  </a:lnTo>
                  <a:lnTo>
                    <a:pt x="858374" y="1934289"/>
                  </a:lnTo>
                  <a:lnTo>
                    <a:pt x="907005" y="1945299"/>
                  </a:lnTo>
                  <a:lnTo>
                    <a:pt x="956441" y="1954818"/>
                  </a:lnTo>
                  <a:lnTo>
                    <a:pt x="1006575" y="1962655"/>
                  </a:lnTo>
                  <a:lnTo>
                    <a:pt x="1057302" y="1968621"/>
                  </a:lnTo>
                  <a:lnTo>
                    <a:pt x="1108513" y="1972525"/>
                  </a:lnTo>
                  <a:lnTo>
                    <a:pt x="1160103" y="1974178"/>
                  </a:lnTo>
                  <a:lnTo>
                    <a:pt x="1211965" y="1973387"/>
                  </a:lnTo>
                  <a:lnTo>
                    <a:pt x="1263993" y="1969964"/>
                  </a:lnTo>
                  <a:lnTo>
                    <a:pt x="1316081" y="1963718"/>
                  </a:lnTo>
                  <a:lnTo>
                    <a:pt x="1368120" y="1954459"/>
                  </a:lnTo>
                  <a:lnTo>
                    <a:pt x="1416951" y="1942950"/>
                  </a:lnTo>
                  <a:lnTo>
                    <a:pt x="1464606" y="1929103"/>
                  </a:lnTo>
                  <a:lnTo>
                    <a:pt x="1511168" y="1913044"/>
                  </a:lnTo>
                  <a:lnTo>
                    <a:pt x="1556722" y="1894897"/>
                  </a:lnTo>
                  <a:lnTo>
                    <a:pt x="1601352" y="1874787"/>
                  </a:lnTo>
                  <a:lnTo>
                    <a:pt x="1645141" y="1852839"/>
                  </a:lnTo>
                  <a:lnTo>
                    <a:pt x="1688173" y="1829178"/>
                  </a:lnTo>
                  <a:lnTo>
                    <a:pt x="1730532" y="1803930"/>
                  </a:lnTo>
                  <a:lnTo>
                    <a:pt x="1772302" y="1777219"/>
                  </a:lnTo>
                  <a:lnTo>
                    <a:pt x="1813567" y="1749170"/>
                  </a:lnTo>
                  <a:lnTo>
                    <a:pt x="1854410" y="1719909"/>
                  </a:lnTo>
                  <a:lnTo>
                    <a:pt x="1894916" y="1689561"/>
                  </a:lnTo>
                  <a:lnTo>
                    <a:pt x="1935167" y="1658249"/>
                  </a:lnTo>
                  <a:lnTo>
                    <a:pt x="1975249" y="1626101"/>
                  </a:lnTo>
                  <a:lnTo>
                    <a:pt x="2015245" y="1593239"/>
                  </a:lnTo>
                  <a:lnTo>
                    <a:pt x="2255172" y="1390661"/>
                  </a:lnTo>
                  <a:lnTo>
                    <a:pt x="2295742" y="1357357"/>
                  </a:lnTo>
                  <a:lnTo>
                    <a:pt x="2336737" y="1324504"/>
                  </a:lnTo>
                  <a:lnTo>
                    <a:pt x="2378201" y="1292267"/>
                  </a:lnTo>
                  <a:lnTo>
                    <a:pt x="2420181" y="1260811"/>
                  </a:lnTo>
                  <a:lnTo>
                    <a:pt x="2462721" y="1230301"/>
                  </a:lnTo>
                  <a:lnTo>
                    <a:pt x="2505867" y="1200903"/>
                  </a:lnTo>
                  <a:lnTo>
                    <a:pt x="2549666" y="1172782"/>
                  </a:lnTo>
                  <a:lnTo>
                    <a:pt x="2594161" y="1146102"/>
                  </a:lnTo>
                  <a:lnTo>
                    <a:pt x="2639003" y="1121177"/>
                  </a:lnTo>
                  <a:lnTo>
                    <a:pt x="2684555" y="1097722"/>
                  </a:lnTo>
                  <a:lnTo>
                    <a:pt x="2730756" y="1075643"/>
                  </a:lnTo>
                  <a:lnTo>
                    <a:pt x="2777544" y="1054845"/>
                  </a:lnTo>
                  <a:lnTo>
                    <a:pt x="2824859" y="1035234"/>
                  </a:lnTo>
                  <a:lnTo>
                    <a:pt x="2872638" y="1016715"/>
                  </a:lnTo>
                  <a:lnTo>
                    <a:pt x="2920821" y="999194"/>
                  </a:lnTo>
                  <a:lnTo>
                    <a:pt x="2969346" y="982577"/>
                  </a:lnTo>
                  <a:lnTo>
                    <a:pt x="3018152" y="966769"/>
                  </a:lnTo>
                  <a:lnTo>
                    <a:pt x="3067179" y="951676"/>
                  </a:lnTo>
                  <a:lnTo>
                    <a:pt x="3116364" y="937203"/>
                  </a:lnTo>
                  <a:lnTo>
                    <a:pt x="3165647" y="923257"/>
                  </a:lnTo>
                  <a:lnTo>
                    <a:pt x="3214967" y="909742"/>
                  </a:lnTo>
                  <a:lnTo>
                    <a:pt x="3264261" y="896565"/>
                  </a:lnTo>
                  <a:lnTo>
                    <a:pt x="3459529" y="845453"/>
                  </a:lnTo>
                  <a:lnTo>
                    <a:pt x="3508391" y="832404"/>
                  </a:lnTo>
                  <a:lnTo>
                    <a:pt x="3557172" y="819064"/>
                  </a:lnTo>
                  <a:lnTo>
                    <a:pt x="3605629" y="805394"/>
                  </a:lnTo>
                  <a:lnTo>
                    <a:pt x="3645816" y="793618"/>
                  </a:lnTo>
                  <a:lnTo>
                    <a:pt x="3687398" y="780923"/>
                  </a:lnTo>
                  <a:lnTo>
                    <a:pt x="3730184" y="767238"/>
                  </a:lnTo>
                  <a:lnTo>
                    <a:pt x="3773988" y="752493"/>
                  </a:lnTo>
                  <a:lnTo>
                    <a:pt x="3818622" y="736616"/>
                  </a:lnTo>
                  <a:lnTo>
                    <a:pt x="3863899" y="719537"/>
                  </a:lnTo>
                  <a:lnTo>
                    <a:pt x="3909629" y="701186"/>
                  </a:lnTo>
                  <a:lnTo>
                    <a:pt x="3955625" y="681491"/>
                  </a:lnTo>
                  <a:lnTo>
                    <a:pt x="4001700" y="660382"/>
                  </a:lnTo>
                  <a:lnTo>
                    <a:pt x="4047666" y="637789"/>
                  </a:lnTo>
                  <a:lnTo>
                    <a:pt x="4093334" y="613640"/>
                  </a:lnTo>
                  <a:lnTo>
                    <a:pt x="4138518" y="587865"/>
                  </a:lnTo>
                  <a:lnTo>
                    <a:pt x="4183028" y="560393"/>
                  </a:lnTo>
                  <a:lnTo>
                    <a:pt x="4226678" y="531154"/>
                  </a:lnTo>
                  <a:lnTo>
                    <a:pt x="4269279" y="500076"/>
                  </a:lnTo>
                  <a:lnTo>
                    <a:pt x="4310643" y="467090"/>
                  </a:lnTo>
                  <a:lnTo>
                    <a:pt x="4350583" y="432124"/>
                  </a:lnTo>
                  <a:lnTo>
                    <a:pt x="4388911" y="395107"/>
                  </a:lnTo>
                  <a:lnTo>
                    <a:pt x="4425439" y="355970"/>
                  </a:lnTo>
                  <a:lnTo>
                    <a:pt x="4459980" y="314642"/>
                  </a:lnTo>
                  <a:lnTo>
                    <a:pt x="4492344" y="271051"/>
                  </a:lnTo>
                  <a:lnTo>
                    <a:pt x="4519946" y="229163"/>
                  </a:lnTo>
                  <a:lnTo>
                    <a:pt x="4544158" y="187579"/>
                  </a:lnTo>
                  <a:lnTo>
                    <a:pt x="4565082" y="146325"/>
                  </a:lnTo>
                  <a:lnTo>
                    <a:pt x="4582819" y="105431"/>
                  </a:lnTo>
                  <a:lnTo>
                    <a:pt x="4597471" y="64924"/>
                  </a:lnTo>
                  <a:lnTo>
                    <a:pt x="4530914" y="269029"/>
                  </a:lnTo>
                  <a:lnTo>
                    <a:pt x="4486241" y="331554"/>
                  </a:lnTo>
                  <a:lnTo>
                    <a:pt x="4452620" y="372159"/>
                  </a:lnTo>
                  <a:lnTo>
                    <a:pt x="4417163" y="410698"/>
                  </a:lnTo>
                  <a:lnTo>
                    <a:pt x="4380034" y="447236"/>
                  </a:lnTo>
                  <a:lnTo>
                    <a:pt x="4341398" y="481835"/>
                  </a:lnTo>
                  <a:lnTo>
                    <a:pt x="4301422" y="514560"/>
                  </a:lnTo>
                  <a:lnTo>
                    <a:pt x="4260269" y="545475"/>
                  </a:lnTo>
                  <a:lnTo>
                    <a:pt x="4218106" y="574642"/>
                  </a:lnTo>
                  <a:lnTo>
                    <a:pt x="4175097" y="602127"/>
                  </a:lnTo>
                  <a:lnTo>
                    <a:pt x="4131408" y="627992"/>
                  </a:lnTo>
                  <a:lnTo>
                    <a:pt x="4087204" y="652301"/>
                  </a:lnTo>
                  <a:lnTo>
                    <a:pt x="4042650" y="675119"/>
                  </a:lnTo>
                  <a:lnTo>
                    <a:pt x="3997912" y="696509"/>
                  </a:lnTo>
                  <a:lnTo>
                    <a:pt x="3953153" y="716535"/>
                  </a:lnTo>
                  <a:lnTo>
                    <a:pt x="3908541" y="735260"/>
                  </a:lnTo>
                  <a:lnTo>
                    <a:pt x="3864239" y="752749"/>
                  </a:lnTo>
                  <a:lnTo>
                    <a:pt x="3820414" y="769065"/>
                  </a:lnTo>
                  <a:lnTo>
                    <a:pt x="3777230" y="784271"/>
                  </a:lnTo>
                  <a:lnTo>
                    <a:pt x="3734852" y="798432"/>
                  </a:lnTo>
                  <a:lnTo>
                    <a:pt x="3693446" y="811612"/>
                  </a:lnTo>
                  <a:lnTo>
                    <a:pt x="3653177" y="823873"/>
                  </a:lnTo>
                  <a:lnTo>
                    <a:pt x="3614210" y="835281"/>
                  </a:lnTo>
                  <a:lnTo>
                    <a:pt x="3565553" y="849007"/>
                  </a:lnTo>
                  <a:lnTo>
                    <a:pt x="3516599" y="862393"/>
                  </a:lnTo>
                  <a:lnTo>
                    <a:pt x="3467589" y="875480"/>
                  </a:lnTo>
                  <a:lnTo>
                    <a:pt x="3272850" y="926456"/>
                  </a:lnTo>
                  <a:lnTo>
                    <a:pt x="3223943" y="939531"/>
                  </a:lnTo>
                  <a:lnTo>
                    <a:pt x="3175020" y="952936"/>
                  </a:lnTo>
                  <a:lnTo>
                    <a:pt x="3126143" y="966763"/>
                  </a:lnTo>
                  <a:lnTo>
                    <a:pt x="3077376" y="981104"/>
                  </a:lnTo>
                  <a:lnTo>
                    <a:pt x="3028783" y="996051"/>
                  </a:lnTo>
                  <a:lnTo>
                    <a:pt x="2980427" y="1011697"/>
                  </a:lnTo>
                  <a:lnTo>
                    <a:pt x="2932370" y="1028132"/>
                  </a:lnTo>
                  <a:lnTo>
                    <a:pt x="2884676" y="1045450"/>
                  </a:lnTo>
                  <a:lnTo>
                    <a:pt x="2837409" y="1063742"/>
                  </a:lnTo>
                  <a:lnTo>
                    <a:pt x="2790632" y="1083100"/>
                  </a:lnTo>
                  <a:lnTo>
                    <a:pt x="2744408" y="1103616"/>
                  </a:lnTo>
                  <a:lnTo>
                    <a:pt x="2698799" y="1125383"/>
                  </a:lnTo>
                  <a:lnTo>
                    <a:pt x="2653871" y="1148493"/>
                  </a:lnTo>
                  <a:lnTo>
                    <a:pt x="2609685" y="1173037"/>
                  </a:lnTo>
                  <a:lnTo>
                    <a:pt x="2565832" y="1199345"/>
                  </a:lnTo>
                  <a:lnTo>
                    <a:pt x="2522614" y="1227115"/>
                  </a:lnTo>
                  <a:lnTo>
                    <a:pt x="2479992" y="1256180"/>
                  </a:lnTo>
                  <a:lnTo>
                    <a:pt x="2437925" y="1286374"/>
                  </a:lnTo>
                  <a:lnTo>
                    <a:pt x="2396376" y="1317529"/>
                  </a:lnTo>
                  <a:lnTo>
                    <a:pt x="2355303" y="1349479"/>
                  </a:lnTo>
                  <a:lnTo>
                    <a:pt x="2314669" y="1382057"/>
                  </a:lnTo>
                  <a:lnTo>
                    <a:pt x="2274434" y="1415096"/>
                  </a:lnTo>
                  <a:lnTo>
                    <a:pt x="2037604" y="1615039"/>
                  </a:lnTo>
                  <a:lnTo>
                    <a:pt x="1997674" y="1647814"/>
                  </a:lnTo>
                  <a:lnTo>
                    <a:pt x="1957374" y="1680097"/>
                  </a:lnTo>
                  <a:lnTo>
                    <a:pt x="1916648" y="1711734"/>
                  </a:lnTo>
                  <a:lnTo>
                    <a:pt x="1875440" y="1742571"/>
                  </a:lnTo>
                  <a:lnTo>
                    <a:pt x="1833695" y="1772454"/>
                  </a:lnTo>
                  <a:lnTo>
                    <a:pt x="1791357" y="1801229"/>
                  </a:lnTo>
                  <a:lnTo>
                    <a:pt x="1748371" y="1828741"/>
                  </a:lnTo>
                  <a:lnTo>
                    <a:pt x="1704680" y="1854836"/>
                  </a:lnTo>
                  <a:lnTo>
                    <a:pt x="1660230" y="1879360"/>
                  </a:lnTo>
                  <a:lnTo>
                    <a:pt x="1614964" y="1902159"/>
                  </a:lnTo>
                  <a:lnTo>
                    <a:pt x="1568827" y="1923079"/>
                  </a:lnTo>
                  <a:lnTo>
                    <a:pt x="1521763" y="1941966"/>
                  </a:lnTo>
                  <a:lnTo>
                    <a:pt x="1473717" y="1958664"/>
                  </a:lnTo>
                  <a:lnTo>
                    <a:pt x="1424634" y="1973021"/>
                  </a:lnTo>
                  <a:lnTo>
                    <a:pt x="1374456" y="1984882"/>
                  </a:lnTo>
                  <a:lnTo>
                    <a:pt x="1321060" y="1994404"/>
                  </a:lnTo>
                  <a:lnTo>
                    <a:pt x="1267658" y="2000850"/>
                  </a:lnTo>
                  <a:lnTo>
                    <a:pt x="1214356" y="2004414"/>
                  </a:lnTo>
                  <a:lnTo>
                    <a:pt x="1161261" y="2005291"/>
                  </a:lnTo>
                  <a:lnTo>
                    <a:pt x="1108480" y="2003674"/>
                  </a:lnTo>
                  <a:lnTo>
                    <a:pt x="1056117" y="1999759"/>
                  </a:lnTo>
                  <a:lnTo>
                    <a:pt x="1004281" y="1993738"/>
                  </a:lnTo>
                  <a:lnTo>
                    <a:pt x="953077" y="1985806"/>
                  </a:lnTo>
                  <a:lnTo>
                    <a:pt x="902611" y="1976157"/>
                  </a:lnTo>
                  <a:lnTo>
                    <a:pt x="852990" y="1964986"/>
                  </a:lnTo>
                  <a:lnTo>
                    <a:pt x="804320" y="1952486"/>
                  </a:lnTo>
                  <a:lnTo>
                    <a:pt x="756707" y="1938852"/>
                  </a:lnTo>
                  <a:lnTo>
                    <a:pt x="710258" y="1924278"/>
                  </a:lnTo>
                  <a:lnTo>
                    <a:pt x="665079" y="1908957"/>
                  </a:lnTo>
                  <a:lnTo>
                    <a:pt x="621277" y="1893084"/>
                  </a:lnTo>
                  <a:lnTo>
                    <a:pt x="578957" y="1876854"/>
                  </a:lnTo>
                  <a:lnTo>
                    <a:pt x="538226" y="1860460"/>
                  </a:lnTo>
                  <a:lnTo>
                    <a:pt x="499191" y="1844096"/>
                  </a:lnTo>
                  <a:lnTo>
                    <a:pt x="461957" y="1827957"/>
                  </a:lnTo>
                  <a:lnTo>
                    <a:pt x="409073" y="1804211"/>
                  </a:lnTo>
                  <a:lnTo>
                    <a:pt x="357193" y="1779948"/>
                  </a:lnTo>
                  <a:lnTo>
                    <a:pt x="306321" y="1755171"/>
                  </a:lnTo>
                  <a:lnTo>
                    <a:pt x="256460" y="1729881"/>
                  </a:lnTo>
                  <a:lnTo>
                    <a:pt x="207615" y="1704083"/>
                  </a:lnTo>
                  <a:lnTo>
                    <a:pt x="159787" y="1677777"/>
                  </a:lnTo>
                  <a:lnTo>
                    <a:pt x="112980" y="1650967"/>
                  </a:lnTo>
                  <a:lnTo>
                    <a:pt x="67198" y="1623655"/>
                  </a:lnTo>
                  <a:lnTo>
                    <a:pt x="22443" y="1595843"/>
                  </a:lnTo>
                  <a:lnTo>
                    <a:pt x="0" y="1581312"/>
                  </a:lnTo>
                  <a:lnTo>
                    <a:pt x="0" y="1544329"/>
                  </a:lnTo>
                  <a:close/>
                </a:path>
              </a:pathLst>
            </a:custGeom>
            <a:solidFill>
              <a:srgbClr val="E7AF60"/>
            </a:solidFill>
          </p:spPr>
          <p:txBody>
            <a:bodyPr wrap="square" lIns="0" tIns="0" rIns="0" bIns="0" rtlCol="0"/>
            <a:lstStyle/>
            <a:p>
              <a:endParaRPr/>
            </a:p>
          </p:txBody>
        </p:sp>
      </p:grpSp>
      <p:grpSp>
        <p:nvGrpSpPr>
          <p:cNvPr id="8" name="object 8"/>
          <p:cNvGrpSpPr/>
          <p:nvPr/>
        </p:nvGrpSpPr>
        <p:grpSpPr>
          <a:xfrm>
            <a:off x="1028700" y="9435488"/>
            <a:ext cx="3065780" cy="752475"/>
            <a:chOff x="1028700" y="9435488"/>
            <a:chExt cx="3065780" cy="752475"/>
          </a:xfrm>
        </p:grpSpPr>
        <p:pic>
          <p:nvPicPr>
            <p:cNvPr id="9" name="object 9"/>
            <p:cNvPicPr/>
            <p:nvPr/>
          </p:nvPicPr>
          <p:blipFill>
            <a:blip r:embed="rId2" cstate="print"/>
            <a:stretch>
              <a:fillRect/>
            </a:stretch>
          </p:blipFill>
          <p:spPr>
            <a:xfrm>
              <a:off x="1028700" y="9435488"/>
              <a:ext cx="1571624" cy="752474"/>
            </a:xfrm>
            <a:prstGeom prst="rect">
              <a:avLst/>
            </a:prstGeom>
          </p:spPr>
        </p:pic>
        <p:pic>
          <p:nvPicPr>
            <p:cNvPr id="10" name="object 10"/>
            <p:cNvPicPr/>
            <p:nvPr/>
          </p:nvPicPr>
          <p:blipFill>
            <a:blip r:embed="rId3" cstate="print"/>
            <a:stretch>
              <a:fillRect/>
            </a:stretch>
          </p:blipFill>
          <p:spPr>
            <a:xfrm>
              <a:off x="2599053" y="9736198"/>
              <a:ext cx="1495424" cy="304799"/>
            </a:xfrm>
            <a:prstGeom prst="rect">
              <a:avLst/>
            </a:prstGeom>
          </p:spPr>
        </p:pic>
      </p:grpSp>
      <p:sp>
        <p:nvSpPr>
          <p:cNvPr id="11" name="object 11"/>
          <p:cNvSpPr txBox="1">
            <a:spLocks noGrp="1"/>
          </p:cNvSpPr>
          <p:nvPr>
            <p:ph type="title"/>
          </p:nvPr>
        </p:nvSpPr>
        <p:spPr>
          <a:xfrm>
            <a:off x="2895600" y="293475"/>
            <a:ext cx="13716000" cy="443711"/>
          </a:xfrm>
          <a:prstGeom prst="rect">
            <a:avLst/>
          </a:prstGeom>
        </p:spPr>
        <p:txBody>
          <a:bodyPr vert="horz" wrap="square" lIns="0" tIns="12700" rIns="0" bIns="0" rtlCol="0">
            <a:spAutoFit/>
          </a:bodyPr>
          <a:lstStyle/>
          <a:p>
            <a:pPr marL="12700" algn="ctr">
              <a:lnSpc>
                <a:spcPct val="100000"/>
              </a:lnSpc>
              <a:spcBef>
                <a:spcPts val="100"/>
              </a:spcBef>
            </a:pPr>
            <a:r>
              <a:rPr lang="en-US" spc="315" dirty="0"/>
              <a:t>The learner is expected to imagine future scenarios</a:t>
            </a:r>
            <a:endParaRPr lang="en-US" dirty="0"/>
          </a:p>
        </p:txBody>
      </p:sp>
      <p:sp>
        <p:nvSpPr>
          <p:cNvPr id="12" name="object 12"/>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2" name="Prostokąt 1">
            <a:extLst>
              <a:ext uri="{FF2B5EF4-FFF2-40B4-BE49-F238E27FC236}">
                <a16:creationId xmlns:a16="http://schemas.microsoft.com/office/drawing/2014/main" id="{BE66F7CB-57B3-467B-8407-522FEFCD8081}"/>
              </a:ext>
            </a:extLst>
          </p:cNvPr>
          <p:cNvSpPr/>
          <p:nvPr/>
        </p:nvSpPr>
        <p:spPr>
          <a:xfrm>
            <a:off x="1676400" y="3032738"/>
            <a:ext cx="15087600" cy="5047536"/>
          </a:xfrm>
          <a:prstGeom prst="rect">
            <a:avLst/>
          </a:prstGeom>
        </p:spPr>
        <p:txBody>
          <a:bodyPr wrap="square">
            <a:spAutoFit/>
          </a:bodyPr>
          <a:lstStyle/>
          <a:p>
            <a:pPr algn="ctr"/>
            <a:endParaRPr lang="pl-PL" sz="2400" dirty="0"/>
          </a:p>
          <a:p>
            <a:pPr algn="ctr"/>
            <a:r>
              <a:rPr lang="en-US" sz="2800" b="1" dirty="0"/>
              <a:t>What is a possible event scenario? </a:t>
            </a:r>
            <a:endParaRPr lang="pl-PL" sz="2800" b="1" dirty="0"/>
          </a:p>
          <a:p>
            <a:pPr algn="ctr"/>
            <a:endParaRPr lang="pl-PL" sz="2800" dirty="0"/>
          </a:p>
          <a:p>
            <a:pPr algn="ctr"/>
            <a:r>
              <a:rPr lang="en-US" sz="2800" dirty="0"/>
              <a:t>It is a method of analyzing discontinuous changes, used in the conditions of a changing and unstructured environment. </a:t>
            </a:r>
            <a:endParaRPr lang="pl-PL" sz="2800" dirty="0"/>
          </a:p>
          <a:p>
            <a:pPr algn="ctr"/>
            <a:endParaRPr lang="pl-PL" sz="2800" dirty="0"/>
          </a:p>
          <a:p>
            <a:pPr algn="ctr"/>
            <a:r>
              <a:rPr lang="en-US" sz="2800" dirty="0"/>
              <a:t>The scenario aims to indicate the range of volatility in which the future is most likely to lie.</a:t>
            </a:r>
            <a:endParaRPr lang="pl-PL" sz="2800" dirty="0"/>
          </a:p>
          <a:p>
            <a:endParaRPr lang="pl-PL" sz="2800" dirty="0"/>
          </a:p>
          <a:p>
            <a:endParaRPr lang="pl-PL" sz="2800" dirty="0"/>
          </a:p>
          <a:p>
            <a:endParaRPr lang="pl-PL" sz="2800" dirty="0"/>
          </a:p>
          <a:p>
            <a:endParaRPr lang="pl-PL" sz="2800" dirty="0"/>
          </a:p>
          <a:p>
            <a:endParaRPr lang="pl-PL" dirty="0"/>
          </a:p>
        </p:txBody>
      </p:sp>
    </p:spTree>
    <p:extLst>
      <p:ext uri="{BB962C8B-B14F-4D97-AF65-F5344CB8AC3E}">
        <p14:creationId xmlns:p14="http://schemas.microsoft.com/office/powerpoint/2010/main" val="1336542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264442" y="1409701"/>
            <a:ext cx="15651957" cy="7612826"/>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lnSpc>
                <a:spcPct val="150000"/>
              </a:lnSpc>
            </a:pPr>
            <a:endParaRPr lang="en-US" sz="3200" dirty="0"/>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2" cstate="print"/>
            <a:stretch>
              <a:fillRect/>
            </a:stretch>
          </p:blipFill>
          <p:spPr>
            <a:xfrm>
              <a:off x="1028700" y="9435491"/>
              <a:ext cx="1571624" cy="752474"/>
            </a:xfrm>
            <a:prstGeom prst="rect">
              <a:avLst/>
            </a:prstGeom>
          </p:spPr>
        </p:pic>
        <p:pic>
          <p:nvPicPr>
            <p:cNvPr id="13" name="object 13"/>
            <p:cNvPicPr/>
            <p:nvPr/>
          </p:nvPicPr>
          <p:blipFill>
            <a:blip r:embed="rId3"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7" name="object 11">
            <a:extLst>
              <a:ext uri="{FF2B5EF4-FFF2-40B4-BE49-F238E27FC236}">
                <a16:creationId xmlns:a16="http://schemas.microsoft.com/office/drawing/2014/main" id="{E384C60B-BB73-4023-8C5E-FA4DC6AB9FBE}"/>
              </a:ext>
            </a:extLst>
          </p:cNvPr>
          <p:cNvSpPr txBox="1">
            <a:spLocks noGrp="1"/>
          </p:cNvSpPr>
          <p:nvPr>
            <p:ph type="ctrTitle"/>
          </p:nvPr>
        </p:nvSpPr>
        <p:spPr>
          <a:xfrm>
            <a:off x="1905001" y="311418"/>
            <a:ext cx="14249399" cy="443711"/>
          </a:xfrm>
          <a:prstGeom prst="rect">
            <a:avLst/>
          </a:prstGeom>
        </p:spPr>
        <p:txBody>
          <a:bodyPr vert="horz" wrap="square" lIns="0" tIns="12700" rIns="0" bIns="0" rtlCol="0">
            <a:spAutoFit/>
          </a:bodyPr>
          <a:lstStyle/>
          <a:p>
            <a:pPr marL="12700" algn="ctr">
              <a:lnSpc>
                <a:spcPct val="100000"/>
              </a:lnSpc>
              <a:spcBef>
                <a:spcPts val="100"/>
              </a:spcBef>
            </a:pPr>
            <a:r>
              <a:rPr lang="en-US" spc="315" dirty="0"/>
              <a:t>The learner is expected to imagine future scenarios</a:t>
            </a:r>
            <a:endParaRPr lang="en-US" dirty="0"/>
          </a:p>
        </p:txBody>
      </p:sp>
      <p:sp>
        <p:nvSpPr>
          <p:cNvPr id="2" name="Prostokąt 1">
            <a:extLst>
              <a:ext uri="{FF2B5EF4-FFF2-40B4-BE49-F238E27FC236}">
                <a16:creationId xmlns:a16="http://schemas.microsoft.com/office/drawing/2014/main" id="{7E6AB888-068D-40A4-A364-26490530DBC4}"/>
              </a:ext>
            </a:extLst>
          </p:cNvPr>
          <p:cNvSpPr/>
          <p:nvPr/>
        </p:nvSpPr>
        <p:spPr>
          <a:xfrm>
            <a:off x="1371600" y="1582065"/>
            <a:ext cx="15087599" cy="3970318"/>
          </a:xfrm>
          <a:prstGeom prst="rect">
            <a:avLst/>
          </a:prstGeom>
        </p:spPr>
        <p:txBody>
          <a:bodyPr wrap="square">
            <a:spAutoFit/>
          </a:bodyPr>
          <a:lstStyle/>
          <a:p>
            <a:pPr algn="ctr"/>
            <a:endParaRPr lang="pl-PL" sz="2800" b="1" dirty="0"/>
          </a:p>
          <a:p>
            <a:pPr algn="ctr"/>
            <a:endParaRPr lang="pl-PL" sz="2800" b="1" dirty="0"/>
          </a:p>
          <a:p>
            <a:pPr algn="ctr"/>
            <a:r>
              <a:rPr lang="pl-PL" sz="2800" b="1" dirty="0" err="1"/>
              <a:t>Premises</a:t>
            </a:r>
            <a:r>
              <a:rPr lang="pl-PL" sz="2800" b="1" dirty="0"/>
              <a:t> for the </a:t>
            </a:r>
            <a:r>
              <a:rPr lang="pl-PL" sz="2800" b="1" dirty="0" err="1"/>
              <a:t>use</a:t>
            </a:r>
            <a:r>
              <a:rPr lang="pl-PL" sz="2800" b="1" dirty="0"/>
              <a:t> of a </a:t>
            </a:r>
            <a:r>
              <a:rPr lang="pl-PL" sz="2800" b="1" dirty="0" err="1"/>
              <a:t>scenario</a:t>
            </a:r>
            <a:r>
              <a:rPr lang="pl-PL" sz="2800" b="1" dirty="0"/>
              <a:t> of </a:t>
            </a:r>
            <a:r>
              <a:rPr lang="pl-PL" sz="2800" b="1" dirty="0" err="1"/>
              <a:t>possible</a:t>
            </a:r>
            <a:r>
              <a:rPr lang="pl-PL" sz="2800" b="1" dirty="0"/>
              <a:t> </a:t>
            </a:r>
            <a:r>
              <a:rPr lang="pl-PL" sz="2800" b="1" dirty="0" err="1"/>
              <a:t>events</a:t>
            </a:r>
            <a:r>
              <a:rPr lang="pl-PL" sz="2800" b="1" dirty="0"/>
              <a:t> in the </a:t>
            </a:r>
            <a:r>
              <a:rPr lang="pl-PL" sz="2800" b="1" dirty="0" err="1"/>
              <a:t>company</a:t>
            </a:r>
            <a:r>
              <a:rPr lang="pl-PL" sz="2800" b="1" dirty="0"/>
              <a:t> </a:t>
            </a:r>
          </a:p>
          <a:p>
            <a:endParaRPr lang="pl-PL" sz="2800" dirty="0"/>
          </a:p>
          <a:p>
            <a:endParaRPr lang="pl-PL" sz="2800" dirty="0"/>
          </a:p>
          <a:p>
            <a:endParaRPr lang="pl-PL" sz="2800" dirty="0"/>
          </a:p>
          <a:p>
            <a:pPr algn="ctr"/>
            <a:r>
              <a:rPr lang="pl-PL" sz="2800" dirty="0"/>
              <a:t>The </a:t>
            </a:r>
            <a:r>
              <a:rPr lang="pl-PL" sz="2800" dirty="0" err="1"/>
              <a:t>need</a:t>
            </a:r>
            <a:r>
              <a:rPr lang="pl-PL" sz="2800" dirty="0"/>
              <a:t> to </a:t>
            </a:r>
            <a:r>
              <a:rPr lang="pl-PL" sz="2800" dirty="0" err="1"/>
              <a:t>develop</a:t>
            </a:r>
            <a:r>
              <a:rPr lang="pl-PL" sz="2800" dirty="0"/>
              <a:t> </a:t>
            </a:r>
            <a:r>
              <a:rPr lang="pl-PL" sz="2800" dirty="0" err="1"/>
              <a:t>scenarios</a:t>
            </a:r>
            <a:r>
              <a:rPr lang="pl-PL" sz="2800" dirty="0"/>
              <a:t> </a:t>
            </a:r>
            <a:r>
              <a:rPr lang="pl-PL" sz="2800" dirty="0" err="1"/>
              <a:t>results</a:t>
            </a:r>
            <a:r>
              <a:rPr lang="pl-PL" sz="2800" dirty="0"/>
              <a:t> from the </a:t>
            </a:r>
            <a:r>
              <a:rPr lang="pl-PL" sz="2800" dirty="0" err="1"/>
              <a:t>very</a:t>
            </a:r>
            <a:r>
              <a:rPr lang="pl-PL" sz="2800" dirty="0"/>
              <a:t> high </a:t>
            </a:r>
            <a:r>
              <a:rPr lang="pl-PL" sz="2800" dirty="0" err="1"/>
              <a:t>uncertainty</a:t>
            </a:r>
            <a:r>
              <a:rPr lang="pl-PL" sz="2800" dirty="0"/>
              <a:t> of the environment, </a:t>
            </a:r>
            <a:r>
              <a:rPr lang="pl-PL" sz="2800" dirty="0" err="1"/>
              <a:t>requiring</a:t>
            </a:r>
            <a:r>
              <a:rPr lang="pl-PL" sz="2800" dirty="0"/>
              <a:t> the </a:t>
            </a:r>
            <a:r>
              <a:rPr lang="pl-PL" sz="2800" dirty="0" err="1"/>
              <a:t>entrepreneur</a:t>
            </a:r>
            <a:r>
              <a:rPr lang="pl-PL" sz="2800" dirty="0"/>
              <a:t> to </a:t>
            </a:r>
            <a:r>
              <a:rPr lang="pl-PL" sz="2800" dirty="0" err="1"/>
              <a:t>use</a:t>
            </a:r>
            <a:r>
              <a:rPr lang="pl-PL" sz="2800" dirty="0"/>
              <a:t> </a:t>
            </a:r>
            <a:r>
              <a:rPr lang="pl-PL" sz="2800" dirty="0" err="1"/>
              <a:t>appropriate</a:t>
            </a:r>
            <a:r>
              <a:rPr lang="pl-PL" sz="2800" dirty="0"/>
              <a:t> </a:t>
            </a:r>
            <a:r>
              <a:rPr lang="pl-PL" sz="2800" dirty="0" err="1"/>
              <a:t>tools</a:t>
            </a:r>
            <a:r>
              <a:rPr lang="pl-PL" sz="2800" dirty="0"/>
              <a:t> to set </a:t>
            </a:r>
            <a:r>
              <a:rPr lang="pl-PL" sz="2800" dirty="0" err="1"/>
              <a:t>goals</a:t>
            </a:r>
            <a:r>
              <a:rPr lang="pl-PL" sz="2800" dirty="0"/>
              <a:t> and plan </a:t>
            </a:r>
            <a:r>
              <a:rPr lang="pl-PL" sz="2800" dirty="0" err="1"/>
              <a:t>changes</a:t>
            </a:r>
            <a:r>
              <a:rPr lang="pl-PL" sz="2800" dirty="0"/>
              <a:t> in </a:t>
            </a:r>
            <a:r>
              <a:rPr lang="pl-PL" sz="2800" dirty="0" err="1"/>
              <a:t>companies</a:t>
            </a:r>
            <a:r>
              <a:rPr lang="pl-PL" sz="2800" dirty="0"/>
              <a:t> in the </a:t>
            </a:r>
            <a:r>
              <a:rPr lang="pl-PL" sz="2800" dirty="0" err="1"/>
              <a:t>future</a:t>
            </a:r>
            <a:r>
              <a:rPr lang="pl-PL" sz="2800" dirty="0"/>
              <a:t>, </a:t>
            </a:r>
            <a:r>
              <a:rPr lang="pl-PL" sz="2800" dirty="0" err="1"/>
              <a:t>both</a:t>
            </a:r>
            <a:r>
              <a:rPr lang="pl-PL" sz="2800" dirty="0"/>
              <a:t> in the </a:t>
            </a:r>
            <a:r>
              <a:rPr lang="pl-PL" sz="2800" dirty="0" err="1"/>
              <a:t>short</a:t>
            </a:r>
            <a:r>
              <a:rPr lang="pl-PL" sz="2800" dirty="0"/>
              <a:t> and </a:t>
            </a:r>
            <a:r>
              <a:rPr lang="pl-PL" sz="2800" dirty="0" err="1"/>
              <a:t>long</a:t>
            </a:r>
            <a:r>
              <a:rPr lang="pl-PL" sz="2800" dirty="0"/>
              <a:t> term</a:t>
            </a:r>
          </a:p>
        </p:txBody>
      </p:sp>
    </p:spTree>
    <p:extLst>
      <p:ext uri="{BB962C8B-B14F-4D97-AF65-F5344CB8AC3E}">
        <p14:creationId xmlns:p14="http://schemas.microsoft.com/office/powerpoint/2010/main" val="2919581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447800" y="1257300"/>
            <a:ext cx="15543401" cy="7543800"/>
          </a:xfrm>
          <a:custGeom>
            <a:avLst/>
            <a:gdLst/>
            <a:ahLst/>
            <a:cxnLst/>
            <a:rect l="l" t="t" r="r" b="b"/>
            <a:pathLst>
              <a:path w="9029700" h="3695700">
                <a:moveTo>
                  <a:pt x="8858976" y="3695699"/>
                </a:moveTo>
                <a:lnTo>
                  <a:pt x="170690" y="3695699"/>
                </a:lnTo>
                <a:lnTo>
                  <a:pt x="125202" y="3689627"/>
                </a:lnTo>
                <a:lnTo>
                  <a:pt x="84397" y="3672479"/>
                </a:lnTo>
                <a:lnTo>
                  <a:pt x="49873" y="3645854"/>
                </a:lnTo>
                <a:lnTo>
                  <a:pt x="23232" y="3611350"/>
                </a:lnTo>
                <a:lnTo>
                  <a:pt x="6074" y="3570568"/>
                </a:lnTo>
                <a:lnTo>
                  <a:pt x="0" y="3525106"/>
                </a:lnTo>
                <a:lnTo>
                  <a:pt x="0" y="170592"/>
                </a:lnTo>
                <a:lnTo>
                  <a:pt x="6074" y="125131"/>
                </a:lnTo>
                <a:lnTo>
                  <a:pt x="23232" y="84348"/>
                </a:lnTo>
                <a:lnTo>
                  <a:pt x="49873" y="49845"/>
                </a:lnTo>
                <a:lnTo>
                  <a:pt x="84397" y="23219"/>
                </a:lnTo>
                <a:lnTo>
                  <a:pt x="125202" y="6071"/>
                </a:lnTo>
                <a:lnTo>
                  <a:pt x="170690" y="0"/>
                </a:lnTo>
                <a:lnTo>
                  <a:pt x="8858976" y="0"/>
                </a:lnTo>
                <a:lnTo>
                  <a:pt x="8904464" y="6071"/>
                </a:lnTo>
                <a:lnTo>
                  <a:pt x="8945269" y="23219"/>
                </a:lnTo>
                <a:lnTo>
                  <a:pt x="8979793" y="49845"/>
                </a:lnTo>
                <a:lnTo>
                  <a:pt x="9006434" y="84348"/>
                </a:lnTo>
                <a:lnTo>
                  <a:pt x="9023592" y="125131"/>
                </a:lnTo>
                <a:lnTo>
                  <a:pt x="9029667" y="170592"/>
                </a:lnTo>
                <a:lnTo>
                  <a:pt x="9029667" y="3525106"/>
                </a:lnTo>
                <a:lnTo>
                  <a:pt x="9023592" y="3570568"/>
                </a:lnTo>
                <a:lnTo>
                  <a:pt x="9006434" y="3611350"/>
                </a:lnTo>
                <a:lnTo>
                  <a:pt x="8979793" y="3645854"/>
                </a:lnTo>
                <a:lnTo>
                  <a:pt x="8945269" y="3672479"/>
                </a:lnTo>
                <a:lnTo>
                  <a:pt x="8904464" y="3689627"/>
                </a:lnTo>
                <a:lnTo>
                  <a:pt x="8858976" y="3695699"/>
                </a:lnTo>
                <a:close/>
              </a:path>
            </a:pathLst>
          </a:custGeom>
          <a:solidFill>
            <a:srgbClr val="F1D0C7"/>
          </a:solidFill>
        </p:spPr>
        <p:txBody>
          <a:bodyPr wrap="square" lIns="0" tIns="0" rIns="0" bIns="0" rtlCol="0"/>
          <a:lstStyle/>
          <a:p>
            <a:pPr lvl="1" algn="ctr"/>
            <a:endParaRPr lang="pl-PL" sz="3600" dirty="0"/>
          </a:p>
          <a:p>
            <a:pPr lvl="1" algn="ctr"/>
            <a:endParaRPr lang="pl-PL" sz="3600" dirty="0"/>
          </a:p>
        </p:txBody>
      </p:sp>
      <p:grpSp>
        <p:nvGrpSpPr>
          <p:cNvPr id="5" name="object 5"/>
          <p:cNvGrpSpPr/>
          <p:nvPr/>
        </p:nvGrpSpPr>
        <p:grpSpPr>
          <a:xfrm>
            <a:off x="0" y="0"/>
            <a:ext cx="4646295" cy="2005330"/>
            <a:chOff x="0" y="0"/>
            <a:chExt cx="4646295" cy="2005330"/>
          </a:xfrm>
        </p:grpSpPr>
        <p:sp>
          <p:nvSpPr>
            <p:cNvPr id="6" name="object 6"/>
            <p:cNvSpPr/>
            <p:nvPr/>
          </p:nvSpPr>
          <p:spPr>
            <a:xfrm>
              <a:off x="0" y="0"/>
              <a:ext cx="3996054" cy="1984375"/>
            </a:xfrm>
            <a:custGeom>
              <a:avLst/>
              <a:gdLst/>
              <a:ahLst/>
              <a:cxnLst/>
              <a:rect l="l" t="t" r="r" b="b"/>
              <a:pathLst>
                <a:path w="3996054" h="1984375">
                  <a:moveTo>
                    <a:pt x="0" y="0"/>
                  </a:moveTo>
                  <a:lnTo>
                    <a:pt x="3995483" y="0"/>
                  </a:lnTo>
                  <a:lnTo>
                    <a:pt x="3994846" y="2782"/>
                  </a:lnTo>
                  <a:lnTo>
                    <a:pt x="3982837" y="50880"/>
                  </a:lnTo>
                  <a:lnTo>
                    <a:pt x="3969964" y="98779"/>
                  </a:lnTo>
                  <a:lnTo>
                    <a:pt x="3956296" y="146495"/>
                  </a:lnTo>
                  <a:lnTo>
                    <a:pt x="3941901" y="194044"/>
                  </a:lnTo>
                  <a:lnTo>
                    <a:pt x="3926849" y="241442"/>
                  </a:lnTo>
                  <a:lnTo>
                    <a:pt x="3911209" y="288706"/>
                  </a:lnTo>
                  <a:lnTo>
                    <a:pt x="3878438" y="382897"/>
                  </a:lnTo>
                  <a:lnTo>
                    <a:pt x="3702723" y="851388"/>
                  </a:lnTo>
                  <a:lnTo>
                    <a:pt x="3669069" y="945513"/>
                  </a:lnTo>
                  <a:lnTo>
                    <a:pt x="3652877" y="992735"/>
                  </a:lnTo>
                  <a:lnTo>
                    <a:pt x="3531445" y="1364394"/>
                  </a:lnTo>
                  <a:lnTo>
                    <a:pt x="3529696" y="1369289"/>
                  </a:lnTo>
                  <a:lnTo>
                    <a:pt x="3512134" y="1415393"/>
                  </a:lnTo>
                  <a:lnTo>
                    <a:pt x="3493496" y="1460802"/>
                  </a:lnTo>
                  <a:lnTo>
                    <a:pt x="3473607" y="1505362"/>
                  </a:lnTo>
                  <a:lnTo>
                    <a:pt x="3452292" y="1548916"/>
                  </a:lnTo>
                  <a:lnTo>
                    <a:pt x="3429375" y="1591312"/>
                  </a:lnTo>
                  <a:lnTo>
                    <a:pt x="3404683" y="1632394"/>
                  </a:lnTo>
                  <a:lnTo>
                    <a:pt x="3378039" y="1672007"/>
                  </a:lnTo>
                  <a:lnTo>
                    <a:pt x="3349269" y="1709997"/>
                  </a:lnTo>
                  <a:lnTo>
                    <a:pt x="3318198" y="1746209"/>
                  </a:lnTo>
                  <a:lnTo>
                    <a:pt x="3284651" y="1780489"/>
                  </a:lnTo>
                  <a:lnTo>
                    <a:pt x="3248452" y="1812682"/>
                  </a:lnTo>
                  <a:lnTo>
                    <a:pt x="3210871" y="1841616"/>
                  </a:lnTo>
                  <a:lnTo>
                    <a:pt x="3171864" y="1867523"/>
                  </a:lnTo>
                  <a:lnTo>
                    <a:pt x="3131528" y="1890510"/>
                  </a:lnTo>
                  <a:lnTo>
                    <a:pt x="3089963" y="1910687"/>
                  </a:lnTo>
                  <a:lnTo>
                    <a:pt x="3047265" y="1928162"/>
                  </a:lnTo>
                  <a:lnTo>
                    <a:pt x="3003532" y="1943044"/>
                  </a:lnTo>
                  <a:lnTo>
                    <a:pt x="2958861" y="1955442"/>
                  </a:lnTo>
                  <a:lnTo>
                    <a:pt x="2913352" y="1965463"/>
                  </a:lnTo>
                  <a:lnTo>
                    <a:pt x="2867100" y="1973216"/>
                  </a:lnTo>
                  <a:lnTo>
                    <a:pt x="2820205" y="1978811"/>
                  </a:lnTo>
                  <a:lnTo>
                    <a:pt x="2772763" y="1982356"/>
                  </a:lnTo>
                  <a:lnTo>
                    <a:pt x="2724873" y="1983958"/>
                  </a:lnTo>
                  <a:lnTo>
                    <a:pt x="2676631" y="1983728"/>
                  </a:lnTo>
                  <a:lnTo>
                    <a:pt x="2628137" y="1981773"/>
                  </a:lnTo>
                  <a:lnTo>
                    <a:pt x="2579487" y="1978202"/>
                  </a:lnTo>
                  <a:lnTo>
                    <a:pt x="2530779" y="1973124"/>
                  </a:lnTo>
                  <a:lnTo>
                    <a:pt x="2482112" y="1966647"/>
                  </a:lnTo>
                  <a:lnTo>
                    <a:pt x="2433582" y="1958880"/>
                  </a:lnTo>
                  <a:lnTo>
                    <a:pt x="2385287" y="1949931"/>
                  </a:lnTo>
                  <a:lnTo>
                    <a:pt x="2337326" y="1939909"/>
                  </a:lnTo>
                  <a:lnTo>
                    <a:pt x="2289795" y="1928923"/>
                  </a:lnTo>
                  <a:lnTo>
                    <a:pt x="2242793" y="1917081"/>
                  </a:lnTo>
                  <a:lnTo>
                    <a:pt x="2196417" y="1904491"/>
                  </a:lnTo>
                  <a:lnTo>
                    <a:pt x="2148234" y="1890720"/>
                  </a:lnTo>
                  <a:lnTo>
                    <a:pt x="2099943" y="1876538"/>
                  </a:lnTo>
                  <a:lnTo>
                    <a:pt x="2051550" y="1862092"/>
                  </a:lnTo>
                  <a:lnTo>
                    <a:pt x="2003063" y="1847530"/>
                  </a:lnTo>
                  <a:lnTo>
                    <a:pt x="1954489" y="1832999"/>
                  </a:lnTo>
                  <a:lnTo>
                    <a:pt x="1905834" y="1818646"/>
                  </a:lnTo>
                  <a:lnTo>
                    <a:pt x="1857104" y="1804619"/>
                  </a:lnTo>
                  <a:lnTo>
                    <a:pt x="1808308" y="1791066"/>
                  </a:lnTo>
                  <a:lnTo>
                    <a:pt x="1759452" y="1778134"/>
                  </a:lnTo>
                  <a:lnTo>
                    <a:pt x="1710542" y="1765970"/>
                  </a:lnTo>
                  <a:lnTo>
                    <a:pt x="1661585" y="1754721"/>
                  </a:lnTo>
                  <a:lnTo>
                    <a:pt x="1612589" y="1744536"/>
                  </a:lnTo>
                  <a:lnTo>
                    <a:pt x="1563560" y="1735561"/>
                  </a:lnTo>
                  <a:lnTo>
                    <a:pt x="1514504" y="1727945"/>
                  </a:lnTo>
                  <a:lnTo>
                    <a:pt x="1465429" y="1721834"/>
                  </a:lnTo>
                  <a:lnTo>
                    <a:pt x="1416341" y="1717376"/>
                  </a:lnTo>
                  <a:lnTo>
                    <a:pt x="1367248" y="1714718"/>
                  </a:lnTo>
                  <a:lnTo>
                    <a:pt x="1318156" y="1714008"/>
                  </a:lnTo>
                  <a:lnTo>
                    <a:pt x="1269071" y="1715394"/>
                  </a:lnTo>
                  <a:lnTo>
                    <a:pt x="1220002" y="1719022"/>
                  </a:lnTo>
                  <a:lnTo>
                    <a:pt x="1170953" y="1725041"/>
                  </a:lnTo>
                  <a:lnTo>
                    <a:pt x="1121933" y="1733597"/>
                  </a:lnTo>
                  <a:lnTo>
                    <a:pt x="1071580" y="1745120"/>
                  </a:lnTo>
                  <a:lnTo>
                    <a:pt x="1021811" y="1758913"/>
                  </a:lnTo>
                  <a:lnTo>
                    <a:pt x="972490" y="1774445"/>
                  </a:lnTo>
                  <a:lnTo>
                    <a:pt x="923483" y="1791181"/>
                  </a:lnTo>
                  <a:lnTo>
                    <a:pt x="825869" y="1826131"/>
                  </a:lnTo>
                  <a:lnTo>
                    <a:pt x="776991" y="1843276"/>
                  </a:lnTo>
                  <a:lnTo>
                    <a:pt x="727886" y="1859491"/>
                  </a:lnTo>
                  <a:lnTo>
                    <a:pt x="678417" y="1874241"/>
                  </a:lnTo>
                  <a:lnTo>
                    <a:pt x="628452" y="1886993"/>
                  </a:lnTo>
                  <a:lnTo>
                    <a:pt x="577852" y="1897212"/>
                  </a:lnTo>
                  <a:lnTo>
                    <a:pt x="530962" y="1903946"/>
                  </a:lnTo>
                  <a:lnTo>
                    <a:pt x="484244" y="1908020"/>
                  </a:lnTo>
                  <a:lnTo>
                    <a:pt x="437736" y="1909511"/>
                  </a:lnTo>
                  <a:lnTo>
                    <a:pt x="391475" y="1908493"/>
                  </a:lnTo>
                  <a:lnTo>
                    <a:pt x="345496" y="1905042"/>
                  </a:lnTo>
                  <a:lnTo>
                    <a:pt x="299837" y="1899232"/>
                  </a:lnTo>
                  <a:lnTo>
                    <a:pt x="254535" y="1891140"/>
                  </a:lnTo>
                  <a:lnTo>
                    <a:pt x="209626" y="1880840"/>
                  </a:lnTo>
                  <a:lnTo>
                    <a:pt x="165147" y="1868408"/>
                  </a:lnTo>
                  <a:lnTo>
                    <a:pt x="121134" y="1853919"/>
                  </a:lnTo>
                  <a:lnTo>
                    <a:pt x="77626" y="1837449"/>
                  </a:lnTo>
                  <a:lnTo>
                    <a:pt x="34657" y="1819072"/>
                  </a:lnTo>
                  <a:lnTo>
                    <a:pt x="0" y="1802550"/>
                  </a:lnTo>
                  <a:lnTo>
                    <a:pt x="0" y="0"/>
                  </a:lnTo>
                  <a:close/>
                </a:path>
                <a:path w="3996054" h="1984375">
                  <a:moveTo>
                    <a:pt x="3531445" y="1364394"/>
                  </a:moveTo>
                  <a:lnTo>
                    <a:pt x="3637199" y="1040086"/>
                  </a:lnTo>
                  <a:lnTo>
                    <a:pt x="3562292" y="1275614"/>
                  </a:lnTo>
                  <a:lnTo>
                    <a:pt x="3546357" y="1322644"/>
                  </a:lnTo>
                  <a:lnTo>
                    <a:pt x="3531445" y="1364394"/>
                  </a:lnTo>
                  <a:close/>
                </a:path>
              </a:pathLst>
            </a:custGeom>
            <a:solidFill>
              <a:srgbClr val="AF5737"/>
            </a:solidFill>
          </p:spPr>
          <p:txBody>
            <a:bodyPr wrap="square" lIns="0" tIns="0" rIns="0" bIns="0" rtlCol="0"/>
            <a:lstStyle/>
            <a:p>
              <a:endParaRPr/>
            </a:p>
          </p:txBody>
        </p:sp>
        <p:sp>
          <p:nvSpPr>
            <p:cNvPr id="7" name="object 7"/>
            <p:cNvSpPr/>
            <p:nvPr/>
          </p:nvSpPr>
          <p:spPr>
            <a:xfrm>
              <a:off x="0" y="0"/>
              <a:ext cx="4646295" cy="2005330"/>
            </a:xfrm>
            <a:custGeom>
              <a:avLst/>
              <a:gdLst/>
              <a:ahLst/>
              <a:cxnLst/>
              <a:rect l="l" t="t" r="r" b="b"/>
              <a:pathLst>
                <a:path w="4646295" h="2005330">
                  <a:moveTo>
                    <a:pt x="4614519" y="0"/>
                  </a:moveTo>
                  <a:lnTo>
                    <a:pt x="4646085" y="0"/>
                  </a:lnTo>
                  <a:lnTo>
                    <a:pt x="4636654" y="40161"/>
                  </a:lnTo>
                  <a:lnTo>
                    <a:pt x="4623996" y="81979"/>
                  </a:lnTo>
                  <a:lnTo>
                    <a:pt x="4608495" y="123717"/>
                  </a:lnTo>
                  <a:lnTo>
                    <a:pt x="4590142" y="165322"/>
                  </a:lnTo>
                  <a:lnTo>
                    <a:pt x="4568925" y="206742"/>
                  </a:lnTo>
                  <a:lnTo>
                    <a:pt x="4544835" y="247925"/>
                  </a:lnTo>
                  <a:lnTo>
                    <a:pt x="4530914" y="269029"/>
                  </a:lnTo>
                  <a:lnTo>
                    <a:pt x="4597471" y="64924"/>
                  </a:lnTo>
                  <a:lnTo>
                    <a:pt x="4611637" y="14732"/>
                  </a:lnTo>
                  <a:lnTo>
                    <a:pt x="4614519" y="0"/>
                  </a:lnTo>
                  <a:close/>
                </a:path>
                <a:path w="4646295" h="2005330">
                  <a:moveTo>
                    <a:pt x="0" y="1544329"/>
                  </a:moveTo>
                  <a:lnTo>
                    <a:pt x="39965" y="1570181"/>
                  </a:lnTo>
                  <a:lnTo>
                    <a:pt x="84196" y="1597644"/>
                  </a:lnTo>
                  <a:lnTo>
                    <a:pt x="129447" y="1624617"/>
                  </a:lnTo>
                  <a:lnTo>
                    <a:pt x="175715" y="1651098"/>
                  </a:lnTo>
                  <a:lnTo>
                    <a:pt x="222996" y="1677085"/>
                  </a:lnTo>
                  <a:lnTo>
                    <a:pt x="271288" y="1702575"/>
                  </a:lnTo>
                  <a:lnTo>
                    <a:pt x="320587" y="1727566"/>
                  </a:lnTo>
                  <a:lnTo>
                    <a:pt x="370889" y="1752055"/>
                  </a:lnTo>
                  <a:lnTo>
                    <a:pt x="422192" y="1776041"/>
                  </a:lnTo>
                  <a:lnTo>
                    <a:pt x="474492" y="1799520"/>
                  </a:lnTo>
                  <a:lnTo>
                    <a:pt x="511085" y="1815382"/>
                  </a:lnTo>
                  <a:lnTo>
                    <a:pt x="549442" y="1831467"/>
                  </a:lnTo>
                  <a:lnTo>
                    <a:pt x="589456" y="1847583"/>
                  </a:lnTo>
                  <a:lnTo>
                    <a:pt x="631020" y="1863541"/>
                  </a:lnTo>
                  <a:lnTo>
                    <a:pt x="674029" y="1879149"/>
                  </a:lnTo>
                  <a:lnTo>
                    <a:pt x="718375" y="1894219"/>
                  </a:lnTo>
                  <a:lnTo>
                    <a:pt x="763952" y="1908559"/>
                  </a:lnTo>
                  <a:lnTo>
                    <a:pt x="810654" y="1921979"/>
                  </a:lnTo>
                  <a:lnTo>
                    <a:pt x="858374" y="1934289"/>
                  </a:lnTo>
                  <a:lnTo>
                    <a:pt x="907005" y="1945299"/>
                  </a:lnTo>
                  <a:lnTo>
                    <a:pt x="956441" y="1954818"/>
                  </a:lnTo>
                  <a:lnTo>
                    <a:pt x="1006575" y="1962655"/>
                  </a:lnTo>
                  <a:lnTo>
                    <a:pt x="1057302" y="1968621"/>
                  </a:lnTo>
                  <a:lnTo>
                    <a:pt x="1108513" y="1972525"/>
                  </a:lnTo>
                  <a:lnTo>
                    <a:pt x="1160103" y="1974178"/>
                  </a:lnTo>
                  <a:lnTo>
                    <a:pt x="1211965" y="1973387"/>
                  </a:lnTo>
                  <a:lnTo>
                    <a:pt x="1263993" y="1969964"/>
                  </a:lnTo>
                  <a:lnTo>
                    <a:pt x="1316081" y="1963718"/>
                  </a:lnTo>
                  <a:lnTo>
                    <a:pt x="1368120" y="1954459"/>
                  </a:lnTo>
                  <a:lnTo>
                    <a:pt x="1416951" y="1942950"/>
                  </a:lnTo>
                  <a:lnTo>
                    <a:pt x="1464606" y="1929103"/>
                  </a:lnTo>
                  <a:lnTo>
                    <a:pt x="1511168" y="1913044"/>
                  </a:lnTo>
                  <a:lnTo>
                    <a:pt x="1556722" y="1894897"/>
                  </a:lnTo>
                  <a:lnTo>
                    <a:pt x="1601352" y="1874787"/>
                  </a:lnTo>
                  <a:lnTo>
                    <a:pt x="1645141" y="1852839"/>
                  </a:lnTo>
                  <a:lnTo>
                    <a:pt x="1688173" y="1829178"/>
                  </a:lnTo>
                  <a:lnTo>
                    <a:pt x="1730532" y="1803930"/>
                  </a:lnTo>
                  <a:lnTo>
                    <a:pt x="1772302" y="1777219"/>
                  </a:lnTo>
                  <a:lnTo>
                    <a:pt x="1813567" y="1749170"/>
                  </a:lnTo>
                  <a:lnTo>
                    <a:pt x="1854410" y="1719909"/>
                  </a:lnTo>
                  <a:lnTo>
                    <a:pt x="1894916" y="1689561"/>
                  </a:lnTo>
                  <a:lnTo>
                    <a:pt x="1935167" y="1658249"/>
                  </a:lnTo>
                  <a:lnTo>
                    <a:pt x="1975249" y="1626101"/>
                  </a:lnTo>
                  <a:lnTo>
                    <a:pt x="2015245" y="1593239"/>
                  </a:lnTo>
                  <a:lnTo>
                    <a:pt x="2255172" y="1390661"/>
                  </a:lnTo>
                  <a:lnTo>
                    <a:pt x="2295742" y="1357357"/>
                  </a:lnTo>
                  <a:lnTo>
                    <a:pt x="2336737" y="1324504"/>
                  </a:lnTo>
                  <a:lnTo>
                    <a:pt x="2378201" y="1292267"/>
                  </a:lnTo>
                  <a:lnTo>
                    <a:pt x="2420181" y="1260811"/>
                  </a:lnTo>
                  <a:lnTo>
                    <a:pt x="2462721" y="1230301"/>
                  </a:lnTo>
                  <a:lnTo>
                    <a:pt x="2505867" y="1200903"/>
                  </a:lnTo>
                  <a:lnTo>
                    <a:pt x="2549666" y="1172782"/>
                  </a:lnTo>
                  <a:lnTo>
                    <a:pt x="2594161" y="1146102"/>
                  </a:lnTo>
                  <a:lnTo>
                    <a:pt x="2639003" y="1121177"/>
                  </a:lnTo>
                  <a:lnTo>
                    <a:pt x="2684555" y="1097722"/>
                  </a:lnTo>
                  <a:lnTo>
                    <a:pt x="2730756" y="1075643"/>
                  </a:lnTo>
                  <a:lnTo>
                    <a:pt x="2777544" y="1054845"/>
                  </a:lnTo>
                  <a:lnTo>
                    <a:pt x="2824859" y="1035234"/>
                  </a:lnTo>
                  <a:lnTo>
                    <a:pt x="2872638" y="1016715"/>
                  </a:lnTo>
                  <a:lnTo>
                    <a:pt x="2920821" y="999194"/>
                  </a:lnTo>
                  <a:lnTo>
                    <a:pt x="2969346" y="982577"/>
                  </a:lnTo>
                  <a:lnTo>
                    <a:pt x="3018152" y="966769"/>
                  </a:lnTo>
                  <a:lnTo>
                    <a:pt x="3067179" y="951676"/>
                  </a:lnTo>
                  <a:lnTo>
                    <a:pt x="3116364" y="937203"/>
                  </a:lnTo>
                  <a:lnTo>
                    <a:pt x="3165647" y="923257"/>
                  </a:lnTo>
                  <a:lnTo>
                    <a:pt x="3214967" y="909742"/>
                  </a:lnTo>
                  <a:lnTo>
                    <a:pt x="3264261" y="896565"/>
                  </a:lnTo>
                  <a:lnTo>
                    <a:pt x="3459529" y="845453"/>
                  </a:lnTo>
                  <a:lnTo>
                    <a:pt x="3508391" y="832404"/>
                  </a:lnTo>
                  <a:lnTo>
                    <a:pt x="3557172" y="819064"/>
                  </a:lnTo>
                  <a:lnTo>
                    <a:pt x="3605629" y="805394"/>
                  </a:lnTo>
                  <a:lnTo>
                    <a:pt x="3645816" y="793618"/>
                  </a:lnTo>
                  <a:lnTo>
                    <a:pt x="3687398" y="780923"/>
                  </a:lnTo>
                  <a:lnTo>
                    <a:pt x="3730184" y="767238"/>
                  </a:lnTo>
                  <a:lnTo>
                    <a:pt x="3773988" y="752493"/>
                  </a:lnTo>
                  <a:lnTo>
                    <a:pt x="3818622" y="736616"/>
                  </a:lnTo>
                  <a:lnTo>
                    <a:pt x="3863899" y="719537"/>
                  </a:lnTo>
                  <a:lnTo>
                    <a:pt x="3909629" y="701186"/>
                  </a:lnTo>
                  <a:lnTo>
                    <a:pt x="3955625" y="681491"/>
                  </a:lnTo>
                  <a:lnTo>
                    <a:pt x="4001700" y="660382"/>
                  </a:lnTo>
                  <a:lnTo>
                    <a:pt x="4047666" y="637789"/>
                  </a:lnTo>
                  <a:lnTo>
                    <a:pt x="4093334" y="613640"/>
                  </a:lnTo>
                  <a:lnTo>
                    <a:pt x="4138518" y="587865"/>
                  </a:lnTo>
                  <a:lnTo>
                    <a:pt x="4183028" y="560393"/>
                  </a:lnTo>
                  <a:lnTo>
                    <a:pt x="4226678" y="531154"/>
                  </a:lnTo>
                  <a:lnTo>
                    <a:pt x="4269279" y="500076"/>
                  </a:lnTo>
                  <a:lnTo>
                    <a:pt x="4310643" y="467090"/>
                  </a:lnTo>
                  <a:lnTo>
                    <a:pt x="4350583" y="432124"/>
                  </a:lnTo>
                  <a:lnTo>
                    <a:pt x="4388911" y="395107"/>
                  </a:lnTo>
                  <a:lnTo>
                    <a:pt x="4425439" y="355970"/>
                  </a:lnTo>
                  <a:lnTo>
                    <a:pt x="4459980" y="314642"/>
                  </a:lnTo>
                  <a:lnTo>
                    <a:pt x="4492344" y="271051"/>
                  </a:lnTo>
                  <a:lnTo>
                    <a:pt x="4519946" y="229163"/>
                  </a:lnTo>
                  <a:lnTo>
                    <a:pt x="4544158" y="187579"/>
                  </a:lnTo>
                  <a:lnTo>
                    <a:pt x="4565082" y="146325"/>
                  </a:lnTo>
                  <a:lnTo>
                    <a:pt x="4582819" y="105431"/>
                  </a:lnTo>
                  <a:lnTo>
                    <a:pt x="4597471" y="64924"/>
                  </a:lnTo>
                  <a:lnTo>
                    <a:pt x="4530914" y="269029"/>
                  </a:lnTo>
                  <a:lnTo>
                    <a:pt x="4486241" y="331554"/>
                  </a:lnTo>
                  <a:lnTo>
                    <a:pt x="4452620" y="372159"/>
                  </a:lnTo>
                  <a:lnTo>
                    <a:pt x="4417163" y="410698"/>
                  </a:lnTo>
                  <a:lnTo>
                    <a:pt x="4380034" y="447236"/>
                  </a:lnTo>
                  <a:lnTo>
                    <a:pt x="4341398" y="481835"/>
                  </a:lnTo>
                  <a:lnTo>
                    <a:pt x="4301422" y="514560"/>
                  </a:lnTo>
                  <a:lnTo>
                    <a:pt x="4260269" y="545475"/>
                  </a:lnTo>
                  <a:lnTo>
                    <a:pt x="4218106" y="574642"/>
                  </a:lnTo>
                  <a:lnTo>
                    <a:pt x="4175097" y="602127"/>
                  </a:lnTo>
                  <a:lnTo>
                    <a:pt x="4131408" y="627992"/>
                  </a:lnTo>
                  <a:lnTo>
                    <a:pt x="4087204" y="652301"/>
                  </a:lnTo>
                  <a:lnTo>
                    <a:pt x="4042650" y="675119"/>
                  </a:lnTo>
                  <a:lnTo>
                    <a:pt x="3997912" y="696509"/>
                  </a:lnTo>
                  <a:lnTo>
                    <a:pt x="3953153" y="716535"/>
                  </a:lnTo>
                  <a:lnTo>
                    <a:pt x="3908541" y="735260"/>
                  </a:lnTo>
                  <a:lnTo>
                    <a:pt x="3864239" y="752749"/>
                  </a:lnTo>
                  <a:lnTo>
                    <a:pt x="3820414" y="769065"/>
                  </a:lnTo>
                  <a:lnTo>
                    <a:pt x="3777230" y="784271"/>
                  </a:lnTo>
                  <a:lnTo>
                    <a:pt x="3734852" y="798432"/>
                  </a:lnTo>
                  <a:lnTo>
                    <a:pt x="3693446" y="811612"/>
                  </a:lnTo>
                  <a:lnTo>
                    <a:pt x="3653177" y="823873"/>
                  </a:lnTo>
                  <a:lnTo>
                    <a:pt x="3614210" y="835281"/>
                  </a:lnTo>
                  <a:lnTo>
                    <a:pt x="3565553" y="849007"/>
                  </a:lnTo>
                  <a:lnTo>
                    <a:pt x="3516599" y="862393"/>
                  </a:lnTo>
                  <a:lnTo>
                    <a:pt x="3467589" y="875480"/>
                  </a:lnTo>
                  <a:lnTo>
                    <a:pt x="3272850" y="926456"/>
                  </a:lnTo>
                  <a:lnTo>
                    <a:pt x="3223943" y="939531"/>
                  </a:lnTo>
                  <a:lnTo>
                    <a:pt x="3175020" y="952936"/>
                  </a:lnTo>
                  <a:lnTo>
                    <a:pt x="3126143" y="966763"/>
                  </a:lnTo>
                  <a:lnTo>
                    <a:pt x="3077376" y="981104"/>
                  </a:lnTo>
                  <a:lnTo>
                    <a:pt x="3028783" y="996051"/>
                  </a:lnTo>
                  <a:lnTo>
                    <a:pt x="2980427" y="1011697"/>
                  </a:lnTo>
                  <a:lnTo>
                    <a:pt x="2932370" y="1028132"/>
                  </a:lnTo>
                  <a:lnTo>
                    <a:pt x="2884676" y="1045450"/>
                  </a:lnTo>
                  <a:lnTo>
                    <a:pt x="2837409" y="1063742"/>
                  </a:lnTo>
                  <a:lnTo>
                    <a:pt x="2790632" y="1083100"/>
                  </a:lnTo>
                  <a:lnTo>
                    <a:pt x="2744408" y="1103616"/>
                  </a:lnTo>
                  <a:lnTo>
                    <a:pt x="2698799" y="1125383"/>
                  </a:lnTo>
                  <a:lnTo>
                    <a:pt x="2653871" y="1148493"/>
                  </a:lnTo>
                  <a:lnTo>
                    <a:pt x="2609685" y="1173037"/>
                  </a:lnTo>
                  <a:lnTo>
                    <a:pt x="2565832" y="1199345"/>
                  </a:lnTo>
                  <a:lnTo>
                    <a:pt x="2522614" y="1227115"/>
                  </a:lnTo>
                  <a:lnTo>
                    <a:pt x="2479992" y="1256180"/>
                  </a:lnTo>
                  <a:lnTo>
                    <a:pt x="2437925" y="1286374"/>
                  </a:lnTo>
                  <a:lnTo>
                    <a:pt x="2396376" y="1317529"/>
                  </a:lnTo>
                  <a:lnTo>
                    <a:pt x="2355303" y="1349479"/>
                  </a:lnTo>
                  <a:lnTo>
                    <a:pt x="2314669" y="1382057"/>
                  </a:lnTo>
                  <a:lnTo>
                    <a:pt x="2274434" y="1415096"/>
                  </a:lnTo>
                  <a:lnTo>
                    <a:pt x="2037604" y="1615039"/>
                  </a:lnTo>
                  <a:lnTo>
                    <a:pt x="1997674" y="1647814"/>
                  </a:lnTo>
                  <a:lnTo>
                    <a:pt x="1957374" y="1680097"/>
                  </a:lnTo>
                  <a:lnTo>
                    <a:pt x="1916648" y="1711734"/>
                  </a:lnTo>
                  <a:lnTo>
                    <a:pt x="1875440" y="1742571"/>
                  </a:lnTo>
                  <a:lnTo>
                    <a:pt x="1833695" y="1772454"/>
                  </a:lnTo>
                  <a:lnTo>
                    <a:pt x="1791357" y="1801229"/>
                  </a:lnTo>
                  <a:lnTo>
                    <a:pt x="1748371" y="1828741"/>
                  </a:lnTo>
                  <a:lnTo>
                    <a:pt x="1704680" y="1854836"/>
                  </a:lnTo>
                  <a:lnTo>
                    <a:pt x="1660230" y="1879360"/>
                  </a:lnTo>
                  <a:lnTo>
                    <a:pt x="1614964" y="1902159"/>
                  </a:lnTo>
                  <a:lnTo>
                    <a:pt x="1568827" y="1923079"/>
                  </a:lnTo>
                  <a:lnTo>
                    <a:pt x="1521763" y="1941966"/>
                  </a:lnTo>
                  <a:lnTo>
                    <a:pt x="1473717" y="1958664"/>
                  </a:lnTo>
                  <a:lnTo>
                    <a:pt x="1424634" y="1973021"/>
                  </a:lnTo>
                  <a:lnTo>
                    <a:pt x="1374456" y="1984882"/>
                  </a:lnTo>
                  <a:lnTo>
                    <a:pt x="1321060" y="1994404"/>
                  </a:lnTo>
                  <a:lnTo>
                    <a:pt x="1267658" y="2000850"/>
                  </a:lnTo>
                  <a:lnTo>
                    <a:pt x="1214356" y="2004414"/>
                  </a:lnTo>
                  <a:lnTo>
                    <a:pt x="1161261" y="2005291"/>
                  </a:lnTo>
                  <a:lnTo>
                    <a:pt x="1108480" y="2003674"/>
                  </a:lnTo>
                  <a:lnTo>
                    <a:pt x="1056117" y="1999759"/>
                  </a:lnTo>
                  <a:lnTo>
                    <a:pt x="1004281" y="1993738"/>
                  </a:lnTo>
                  <a:lnTo>
                    <a:pt x="953077" y="1985806"/>
                  </a:lnTo>
                  <a:lnTo>
                    <a:pt x="902611" y="1976157"/>
                  </a:lnTo>
                  <a:lnTo>
                    <a:pt x="852990" y="1964986"/>
                  </a:lnTo>
                  <a:lnTo>
                    <a:pt x="804320" y="1952486"/>
                  </a:lnTo>
                  <a:lnTo>
                    <a:pt x="756707" y="1938852"/>
                  </a:lnTo>
                  <a:lnTo>
                    <a:pt x="710258" y="1924278"/>
                  </a:lnTo>
                  <a:lnTo>
                    <a:pt x="665079" y="1908957"/>
                  </a:lnTo>
                  <a:lnTo>
                    <a:pt x="621277" y="1893084"/>
                  </a:lnTo>
                  <a:lnTo>
                    <a:pt x="578957" y="1876854"/>
                  </a:lnTo>
                  <a:lnTo>
                    <a:pt x="538226" y="1860460"/>
                  </a:lnTo>
                  <a:lnTo>
                    <a:pt x="499191" y="1844096"/>
                  </a:lnTo>
                  <a:lnTo>
                    <a:pt x="461957" y="1827957"/>
                  </a:lnTo>
                  <a:lnTo>
                    <a:pt x="409073" y="1804211"/>
                  </a:lnTo>
                  <a:lnTo>
                    <a:pt x="357193" y="1779948"/>
                  </a:lnTo>
                  <a:lnTo>
                    <a:pt x="306321" y="1755171"/>
                  </a:lnTo>
                  <a:lnTo>
                    <a:pt x="256460" y="1729881"/>
                  </a:lnTo>
                  <a:lnTo>
                    <a:pt x="207615" y="1704083"/>
                  </a:lnTo>
                  <a:lnTo>
                    <a:pt x="159787" y="1677777"/>
                  </a:lnTo>
                  <a:lnTo>
                    <a:pt x="112980" y="1650967"/>
                  </a:lnTo>
                  <a:lnTo>
                    <a:pt x="67198" y="1623655"/>
                  </a:lnTo>
                  <a:lnTo>
                    <a:pt x="22443" y="1595843"/>
                  </a:lnTo>
                  <a:lnTo>
                    <a:pt x="0" y="1581312"/>
                  </a:lnTo>
                  <a:lnTo>
                    <a:pt x="0" y="1544329"/>
                  </a:lnTo>
                  <a:close/>
                </a:path>
              </a:pathLst>
            </a:custGeom>
            <a:solidFill>
              <a:srgbClr val="E7AF60"/>
            </a:solidFill>
          </p:spPr>
          <p:txBody>
            <a:bodyPr wrap="square" lIns="0" tIns="0" rIns="0" bIns="0" rtlCol="0"/>
            <a:lstStyle/>
            <a:p>
              <a:endParaRPr/>
            </a:p>
          </p:txBody>
        </p:sp>
      </p:grpSp>
      <p:grpSp>
        <p:nvGrpSpPr>
          <p:cNvPr id="8" name="object 8"/>
          <p:cNvGrpSpPr/>
          <p:nvPr/>
        </p:nvGrpSpPr>
        <p:grpSpPr>
          <a:xfrm>
            <a:off x="1028700" y="9435488"/>
            <a:ext cx="3065780" cy="752475"/>
            <a:chOff x="1028700" y="9435488"/>
            <a:chExt cx="3065780" cy="752475"/>
          </a:xfrm>
        </p:grpSpPr>
        <p:pic>
          <p:nvPicPr>
            <p:cNvPr id="9" name="object 9"/>
            <p:cNvPicPr/>
            <p:nvPr/>
          </p:nvPicPr>
          <p:blipFill>
            <a:blip r:embed="rId2" cstate="print"/>
            <a:stretch>
              <a:fillRect/>
            </a:stretch>
          </p:blipFill>
          <p:spPr>
            <a:xfrm>
              <a:off x="1028700" y="9435488"/>
              <a:ext cx="1571624" cy="752474"/>
            </a:xfrm>
            <a:prstGeom prst="rect">
              <a:avLst/>
            </a:prstGeom>
          </p:spPr>
        </p:pic>
        <p:pic>
          <p:nvPicPr>
            <p:cNvPr id="10" name="object 10"/>
            <p:cNvPicPr/>
            <p:nvPr/>
          </p:nvPicPr>
          <p:blipFill>
            <a:blip r:embed="rId3" cstate="print"/>
            <a:stretch>
              <a:fillRect/>
            </a:stretch>
          </p:blipFill>
          <p:spPr>
            <a:xfrm>
              <a:off x="2599053" y="9736198"/>
              <a:ext cx="1495424" cy="304799"/>
            </a:xfrm>
            <a:prstGeom prst="rect">
              <a:avLst/>
            </a:prstGeom>
          </p:spPr>
        </p:pic>
      </p:grpSp>
      <p:sp>
        <p:nvSpPr>
          <p:cNvPr id="11" name="object 11"/>
          <p:cNvSpPr txBox="1">
            <a:spLocks noGrp="1"/>
          </p:cNvSpPr>
          <p:nvPr>
            <p:ph type="title"/>
          </p:nvPr>
        </p:nvSpPr>
        <p:spPr>
          <a:xfrm>
            <a:off x="2895600" y="293475"/>
            <a:ext cx="13716000" cy="443711"/>
          </a:xfrm>
          <a:prstGeom prst="rect">
            <a:avLst/>
          </a:prstGeom>
        </p:spPr>
        <p:txBody>
          <a:bodyPr vert="horz" wrap="square" lIns="0" tIns="12700" rIns="0" bIns="0" rtlCol="0">
            <a:spAutoFit/>
          </a:bodyPr>
          <a:lstStyle/>
          <a:p>
            <a:pPr marL="12700" algn="ctr">
              <a:lnSpc>
                <a:spcPct val="100000"/>
              </a:lnSpc>
              <a:spcBef>
                <a:spcPts val="100"/>
              </a:spcBef>
            </a:pPr>
            <a:r>
              <a:rPr lang="en-US" spc="315" dirty="0"/>
              <a:t>The learner is expected to imagine future scenarios</a:t>
            </a:r>
            <a:endParaRPr lang="en-US" dirty="0"/>
          </a:p>
        </p:txBody>
      </p:sp>
      <p:sp>
        <p:nvSpPr>
          <p:cNvPr id="12" name="object 12"/>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2" name="Prostokąt 1">
            <a:extLst>
              <a:ext uri="{FF2B5EF4-FFF2-40B4-BE49-F238E27FC236}">
                <a16:creationId xmlns:a16="http://schemas.microsoft.com/office/drawing/2014/main" id="{BE66F7CB-57B3-467B-8407-522FEFCD8081}"/>
              </a:ext>
            </a:extLst>
          </p:cNvPr>
          <p:cNvSpPr/>
          <p:nvPr/>
        </p:nvSpPr>
        <p:spPr>
          <a:xfrm>
            <a:off x="1676400" y="3032738"/>
            <a:ext cx="15087600" cy="5109091"/>
          </a:xfrm>
          <a:prstGeom prst="rect">
            <a:avLst/>
          </a:prstGeom>
        </p:spPr>
        <p:txBody>
          <a:bodyPr wrap="square">
            <a:spAutoFit/>
          </a:bodyPr>
          <a:lstStyle/>
          <a:p>
            <a:pPr algn="ctr"/>
            <a:r>
              <a:rPr lang="en-US" sz="2800" b="1" dirty="0"/>
              <a:t>The sources of the uncertainty of the environment can be seen in: </a:t>
            </a:r>
            <a:endParaRPr lang="pl-PL" sz="2800" b="1" dirty="0"/>
          </a:p>
          <a:p>
            <a:pPr algn="ctr"/>
            <a:endParaRPr lang="pl-PL" sz="2800" b="1" dirty="0"/>
          </a:p>
          <a:p>
            <a:pPr marL="457200" indent="-457200">
              <a:buFontTx/>
              <a:buChar char="-"/>
            </a:pPr>
            <a:r>
              <a:rPr lang="en-US" sz="2800" dirty="0"/>
              <a:t>increasing dependence on information as a decisive factor in the functioning of the company,</a:t>
            </a:r>
            <a:endParaRPr lang="pl-PL" sz="2800" dirty="0"/>
          </a:p>
          <a:p>
            <a:r>
              <a:rPr lang="en-US" sz="2800" dirty="0"/>
              <a:t> </a:t>
            </a:r>
            <a:endParaRPr lang="pl-PL" sz="2800" dirty="0"/>
          </a:p>
          <a:p>
            <a:pPr marL="457200" indent="-457200">
              <a:buFontTx/>
              <a:buChar char="-"/>
            </a:pPr>
            <a:r>
              <a:rPr lang="en-US" sz="2800" dirty="0"/>
              <a:t>increasing the possibilities of using IoT, Big Data, AI, ML solutions. </a:t>
            </a:r>
            <a:endParaRPr lang="pl-PL" sz="2800" dirty="0"/>
          </a:p>
          <a:p>
            <a:pPr marL="457200" indent="-457200">
              <a:buFontTx/>
              <a:buChar char="-"/>
            </a:pPr>
            <a:endParaRPr lang="pl-PL" sz="2800" dirty="0"/>
          </a:p>
          <a:p>
            <a:pPr marL="457200" indent="-457200">
              <a:buFontTx/>
              <a:buChar char="-"/>
            </a:pPr>
            <a:r>
              <a:rPr lang="en-US" sz="2800" dirty="0"/>
              <a:t>increasing corporate social responsibility, </a:t>
            </a:r>
            <a:endParaRPr lang="pl-PL" sz="2800" dirty="0"/>
          </a:p>
          <a:p>
            <a:pPr marL="457200" indent="-457200">
              <a:buFontTx/>
              <a:buChar char="-"/>
            </a:pPr>
            <a:endParaRPr lang="pl-PL" sz="2800" dirty="0"/>
          </a:p>
          <a:p>
            <a:pPr marL="457200" indent="-457200">
              <a:buFontTx/>
              <a:buChar char="-"/>
            </a:pPr>
            <a:r>
              <a:rPr lang="en-US" sz="2800" dirty="0"/>
              <a:t>economic effects, demographic, technological and political changes, </a:t>
            </a:r>
            <a:endParaRPr lang="pl-PL" sz="2800" dirty="0"/>
          </a:p>
          <a:p>
            <a:pPr marL="457200" indent="-457200">
              <a:buFontTx/>
              <a:buChar char="-"/>
            </a:pPr>
            <a:endParaRPr lang="pl-PL" sz="2800" dirty="0"/>
          </a:p>
          <a:p>
            <a:pPr marL="457200" indent="-457200">
              <a:buFontTx/>
              <a:buChar char="-"/>
            </a:pPr>
            <a:r>
              <a:rPr lang="en-US" sz="2800" dirty="0"/>
              <a:t>globalization.</a:t>
            </a:r>
            <a:endParaRPr lang="pl-PL" sz="2800" dirty="0"/>
          </a:p>
          <a:p>
            <a:endParaRPr lang="pl-PL" dirty="0"/>
          </a:p>
        </p:txBody>
      </p:sp>
    </p:spTree>
    <p:extLst>
      <p:ext uri="{BB962C8B-B14F-4D97-AF65-F5344CB8AC3E}">
        <p14:creationId xmlns:p14="http://schemas.microsoft.com/office/powerpoint/2010/main" val="1650053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264442" y="1409701"/>
            <a:ext cx="15651957" cy="7612826"/>
          </a:xfrm>
          <a:custGeom>
            <a:avLst/>
            <a:gdLst/>
            <a:ahLst/>
            <a:cxnLst/>
            <a:rect l="l" t="t" r="r" b="b"/>
            <a:pathLst>
              <a:path w="3810000" h="5381625">
                <a:moveTo>
                  <a:pt x="3675816" y="5381494"/>
                </a:moveTo>
                <a:lnTo>
                  <a:pt x="134183" y="5381494"/>
                </a:lnTo>
                <a:lnTo>
                  <a:pt x="91674" y="5374682"/>
                </a:lnTo>
                <a:lnTo>
                  <a:pt x="54827" y="5355694"/>
                </a:lnTo>
                <a:lnTo>
                  <a:pt x="25816" y="5326704"/>
                </a:lnTo>
                <a:lnTo>
                  <a:pt x="6816" y="5289882"/>
                </a:lnTo>
                <a:lnTo>
                  <a:pt x="0" y="5247401"/>
                </a:lnTo>
                <a:lnTo>
                  <a:pt x="0" y="134093"/>
                </a:lnTo>
                <a:lnTo>
                  <a:pt x="6816" y="91612"/>
                </a:lnTo>
                <a:lnTo>
                  <a:pt x="25816" y="54790"/>
                </a:lnTo>
                <a:lnTo>
                  <a:pt x="54827" y="25799"/>
                </a:lnTo>
                <a:lnTo>
                  <a:pt x="91674" y="6811"/>
                </a:lnTo>
                <a:lnTo>
                  <a:pt x="134183" y="0"/>
                </a:lnTo>
                <a:lnTo>
                  <a:pt x="3675816" y="0"/>
                </a:lnTo>
                <a:lnTo>
                  <a:pt x="3718325" y="6811"/>
                </a:lnTo>
                <a:lnTo>
                  <a:pt x="3755172" y="25799"/>
                </a:lnTo>
                <a:lnTo>
                  <a:pt x="3784183" y="54790"/>
                </a:lnTo>
                <a:lnTo>
                  <a:pt x="3803183" y="91612"/>
                </a:lnTo>
                <a:lnTo>
                  <a:pt x="3810000" y="134093"/>
                </a:lnTo>
                <a:lnTo>
                  <a:pt x="3810000" y="5247401"/>
                </a:lnTo>
                <a:lnTo>
                  <a:pt x="3803183" y="5289882"/>
                </a:lnTo>
                <a:lnTo>
                  <a:pt x="3784183" y="5326704"/>
                </a:lnTo>
                <a:lnTo>
                  <a:pt x="3755172" y="5355694"/>
                </a:lnTo>
                <a:lnTo>
                  <a:pt x="3718325" y="5374682"/>
                </a:lnTo>
                <a:lnTo>
                  <a:pt x="3675816" y="5381494"/>
                </a:lnTo>
                <a:close/>
              </a:path>
            </a:pathLst>
          </a:custGeom>
          <a:solidFill>
            <a:srgbClr val="F1D0C7"/>
          </a:solidFill>
        </p:spPr>
        <p:txBody>
          <a:bodyPr wrap="square" lIns="0" tIns="0" rIns="0" bIns="0" rtlCol="0"/>
          <a:lstStyle/>
          <a:p>
            <a:pPr lvl="1">
              <a:lnSpc>
                <a:spcPct val="150000"/>
              </a:lnSpc>
            </a:pPr>
            <a:endParaRPr lang="en-US" sz="3200" dirty="0"/>
          </a:p>
        </p:txBody>
      </p:sp>
      <p:grpSp>
        <p:nvGrpSpPr>
          <p:cNvPr id="7" name="object 7"/>
          <p:cNvGrpSpPr/>
          <p:nvPr/>
        </p:nvGrpSpPr>
        <p:grpSpPr>
          <a:xfrm>
            <a:off x="15435563" y="3"/>
            <a:ext cx="2853055" cy="3528695"/>
            <a:chOff x="15435563" y="3"/>
            <a:chExt cx="2853055" cy="3528695"/>
          </a:xfrm>
        </p:grpSpPr>
        <p:sp>
          <p:nvSpPr>
            <p:cNvPr id="8" name="object 8"/>
            <p:cNvSpPr/>
            <p:nvPr/>
          </p:nvSpPr>
          <p:spPr>
            <a:xfrm>
              <a:off x="15894071" y="3"/>
              <a:ext cx="2393950" cy="3048000"/>
            </a:xfrm>
            <a:custGeom>
              <a:avLst/>
              <a:gdLst/>
              <a:ahLst/>
              <a:cxnLst/>
              <a:rect l="l" t="t" r="r" b="b"/>
              <a:pathLst>
                <a:path w="2393950" h="3048000">
                  <a:moveTo>
                    <a:pt x="2393925" y="0"/>
                  </a:moveTo>
                  <a:lnTo>
                    <a:pt x="2393925" y="3047712"/>
                  </a:lnTo>
                  <a:lnTo>
                    <a:pt x="2343406" y="3047744"/>
                  </a:lnTo>
                  <a:lnTo>
                    <a:pt x="2238359" y="3046597"/>
                  </a:lnTo>
                  <a:lnTo>
                    <a:pt x="2187394" y="3045443"/>
                  </a:lnTo>
                  <a:lnTo>
                    <a:pt x="2137356" y="3043609"/>
                  </a:lnTo>
                  <a:lnTo>
                    <a:pt x="2088161" y="3040872"/>
                  </a:lnTo>
                  <a:lnTo>
                    <a:pt x="2039724" y="3037013"/>
                  </a:lnTo>
                  <a:lnTo>
                    <a:pt x="1991961" y="3031809"/>
                  </a:lnTo>
                  <a:lnTo>
                    <a:pt x="1944787" y="3025041"/>
                  </a:lnTo>
                  <a:lnTo>
                    <a:pt x="1898119" y="3016486"/>
                  </a:lnTo>
                  <a:lnTo>
                    <a:pt x="1851771" y="3005627"/>
                  </a:lnTo>
                  <a:lnTo>
                    <a:pt x="1806044" y="2992277"/>
                  </a:lnTo>
                  <a:lnTo>
                    <a:pt x="1760953" y="2976556"/>
                  </a:lnTo>
                  <a:lnTo>
                    <a:pt x="1716511" y="2958580"/>
                  </a:lnTo>
                  <a:lnTo>
                    <a:pt x="1672732" y="2938469"/>
                  </a:lnTo>
                  <a:lnTo>
                    <a:pt x="1629631" y="2916341"/>
                  </a:lnTo>
                  <a:lnTo>
                    <a:pt x="1587221" y="2892314"/>
                  </a:lnTo>
                  <a:lnTo>
                    <a:pt x="1545517" y="2866506"/>
                  </a:lnTo>
                  <a:lnTo>
                    <a:pt x="1504532" y="2839036"/>
                  </a:lnTo>
                  <a:lnTo>
                    <a:pt x="1464280" y="2810022"/>
                  </a:lnTo>
                  <a:lnTo>
                    <a:pt x="1424776" y="2779582"/>
                  </a:lnTo>
                  <a:lnTo>
                    <a:pt x="1386034" y="2747834"/>
                  </a:lnTo>
                  <a:lnTo>
                    <a:pt x="1348067" y="2714898"/>
                  </a:lnTo>
                  <a:lnTo>
                    <a:pt x="1310889" y="2680890"/>
                  </a:lnTo>
                  <a:lnTo>
                    <a:pt x="1274515" y="2645929"/>
                  </a:lnTo>
                  <a:lnTo>
                    <a:pt x="1238958" y="2610134"/>
                  </a:lnTo>
                  <a:lnTo>
                    <a:pt x="1204233" y="2573622"/>
                  </a:lnTo>
                  <a:lnTo>
                    <a:pt x="1170354" y="2536513"/>
                  </a:lnTo>
                  <a:lnTo>
                    <a:pt x="1137334" y="2498924"/>
                  </a:lnTo>
                  <a:lnTo>
                    <a:pt x="1105187" y="2460973"/>
                  </a:lnTo>
                  <a:lnTo>
                    <a:pt x="1073928" y="2422780"/>
                  </a:lnTo>
                  <a:lnTo>
                    <a:pt x="1043571" y="2384461"/>
                  </a:lnTo>
                  <a:lnTo>
                    <a:pt x="1014129" y="2346136"/>
                  </a:lnTo>
                  <a:lnTo>
                    <a:pt x="985617" y="2307923"/>
                  </a:lnTo>
                  <a:lnTo>
                    <a:pt x="958048" y="2269939"/>
                  </a:lnTo>
                  <a:lnTo>
                    <a:pt x="931437" y="2232304"/>
                  </a:lnTo>
                  <a:lnTo>
                    <a:pt x="902713" y="2190578"/>
                  </a:lnTo>
                  <a:lnTo>
                    <a:pt x="874488" y="2148410"/>
                  </a:lnTo>
                  <a:lnTo>
                    <a:pt x="846757" y="2105817"/>
                  </a:lnTo>
                  <a:lnTo>
                    <a:pt x="819518" y="2062818"/>
                  </a:lnTo>
                  <a:lnTo>
                    <a:pt x="792765" y="2019431"/>
                  </a:lnTo>
                  <a:lnTo>
                    <a:pt x="766495" y="1975673"/>
                  </a:lnTo>
                  <a:lnTo>
                    <a:pt x="740705" y="1931564"/>
                  </a:lnTo>
                  <a:lnTo>
                    <a:pt x="715390" y="1887120"/>
                  </a:lnTo>
                  <a:lnTo>
                    <a:pt x="690547" y="1842360"/>
                  </a:lnTo>
                  <a:lnTo>
                    <a:pt x="666171" y="1797303"/>
                  </a:lnTo>
                  <a:lnTo>
                    <a:pt x="642258" y="1751966"/>
                  </a:lnTo>
                  <a:lnTo>
                    <a:pt x="618805" y="1706367"/>
                  </a:lnTo>
                  <a:lnTo>
                    <a:pt x="595809" y="1660525"/>
                  </a:lnTo>
                  <a:lnTo>
                    <a:pt x="573264" y="1614457"/>
                  </a:lnTo>
                  <a:lnTo>
                    <a:pt x="551167" y="1568182"/>
                  </a:lnTo>
                  <a:lnTo>
                    <a:pt x="529514" y="1521718"/>
                  </a:lnTo>
                  <a:lnTo>
                    <a:pt x="508302" y="1475083"/>
                  </a:lnTo>
                  <a:lnTo>
                    <a:pt x="487525" y="1428294"/>
                  </a:lnTo>
                  <a:lnTo>
                    <a:pt x="467182" y="1381370"/>
                  </a:lnTo>
                  <a:lnTo>
                    <a:pt x="447267" y="1334330"/>
                  </a:lnTo>
                  <a:lnTo>
                    <a:pt x="427776" y="1287191"/>
                  </a:lnTo>
                  <a:lnTo>
                    <a:pt x="408707" y="1239971"/>
                  </a:lnTo>
                  <a:lnTo>
                    <a:pt x="390054" y="1192688"/>
                  </a:lnTo>
                  <a:lnTo>
                    <a:pt x="371814" y="1145361"/>
                  </a:lnTo>
                  <a:lnTo>
                    <a:pt x="340381" y="1062076"/>
                  </a:lnTo>
                  <a:lnTo>
                    <a:pt x="206580" y="727093"/>
                  </a:lnTo>
                  <a:lnTo>
                    <a:pt x="170540" y="633494"/>
                  </a:lnTo>
                  <a:lnTo>
                    <a:pt x="152784" y="585719"/>
                  </a:lnTo>
                  <a:lnTo>
                    <a:pt x="135361" y="537415"/>
                  </a:lnTo>
                  <a:lnTo>
                    <a:pt x="118391" y="488674"/>
                  </a:lnTo>
                  <a:lnTo>
                    <a:pt x="101992" y="439587"/>
                  </a:lnTo>
                  <a:lnTo>
                    <a:pt x="86283" y="390246"/>
                  </a:lnTo>
                  <a:lnTo>
                    <a:pt x="71382" y="340742"/>
                  </a:lnTo>
                  <a:lnTo>
                    <a:pt x="57408" y="291166"/>
                  </a:lnTo>
                  <a:lnTo>
                    <a:pt x="44480" y="241610"/>
                  </a:lnTo>
                  <a:lnTo>
                    <a:pt x="32715" y="192165"/>
                  </a:lnTo>
                  <a:lnTo>
                    <a:pt x="22234" y="142922"/>
                  </a:lnTo>
                  <a:lnTo>
                    <a:pt x="13153" y="93973"/>
                  </a:lnTo>
                  <a:lnTo>
                    <a:pt x="5592" y="45409"/>
                  </a:lnTo>
                  <a:lnTo>
                    <a:pt x="0" y="0"/>
                  </a:lnTo>
                  <a:lnTo>
                    <a:pt x="2393925" y="0"/>
                  </a:lnTo>
                  <a:close/>
                </a:path>
              </a:pathLst>
            </a:custGeom>
            <a:solidFill>
              <a:srgbClr val="C38161"/>
            </a:solidFill>
          </p:spPr>
          <p:txBody>
            <a:bodyPr wrap="square" lIns="0" tIns="0" rIns="0" bIns="0" rtlCol="0"/>
            <a:lstStyle/>
            <a:p>
              <a:endParaRPr/>
            </a:p>
          </p:txBody>
        </p:sp>
        <p:sp>
          <p:nvSpPr>
            <p:cNvPr id="9" name="object 9"/>
            <p:cNvSpPr/>
            <p:nvPr/>
          </p:nvSpPr>
          <p:spPr>
            <a:xfrm>
              <a:off x="15435563" y="3"/>
              <a:ext cx="2853055" cy="3528695"/>
            </a:xfrm>
            <a:custGeom>
              <a:avLst/>
              <a:gdLst/>
              <a:ahLst/>
              <a:cxnLst/>
              <a:rect l="l" t="t" r="r" b="b"/>
              <a:pathLst>
                <a:path w="2853055" h="3528695">
                  <a:moveTo>
                    <a:pt x="2852434" y="3462054"/>
                  </a:moveTo>
                  <a:lnTo>
                    <a:pt x="2818608" y="3492039"/>
                  </a:lnTo>
                  <a:lnTo>
                    <a:pt x="2767178" y="3502399"/>
                  </a:lnTo>
                  <a:lnTo>
                    <a:pt x="2715343" y="3510686"/>
                  </a:lnTo>
                  <a:lnTo>
                    <a:pt x="2663327" y="3517022"/>
                  </a:lnTo>
                  <a:lnTo>
                    <a:pt x="2611167" y="3521885"/>
                  </a:lnTo>
                  <a:lnTo>
                    <a:pt x="2558948" y="3525257"/>
                  </a:lnTo>
                  <a:lnTo>
                    <a:pt x="2506695" y="3527341"/>
                  </a:lnTo>
                  <a:lnTo>
                    <a:pt x="2454432" y="3528339"/>
                  </a:lnTo>
                  <a:lnTo>
                    <a:pt x="2402184" y="3528452"/>
                  </a:lnTo>
                  <a:lnTo>
                    <a:pt x="2349975" y="3527885"/>
                  </a:lnTo>
                  <a:lnTo>
                    <a:pt x="2245683" y="3525635"/>
                  </a:lnTo>
                  <a:lnTo>
                    <a:pt x="2193487" y="3523859"/>
                  </a:lnTo>
                  <a:lnTo>
                    <a:pt x="2141308" y="3521191"/>
                  </a:lnTo>
                  <a:lnTo>
                    <a:pt x="2089210" y="3517311"/>
                  </a:lnTo>
                  <a:lnTo>
                    <a:pt x="2037258" y="3511902"/>
                  </a:lnTo>
                  <a:lnTo>
                    <a:pt x="1985517" y="3504644"/>
                  </a:lnTo>
                  <a:lnTo>
                    <a:pt x="1934053" y="3495220"/>
                  </a:lnTo>
                  <a:lnTo>
                    <a:pt x="1883127" y="3483038"/>
                  </a:lnTo>
                  <a:lnTo>
                    <a:pt x="1833047" y="3467962"/>
                  </a:lnTo>
                  <a:lnTo>
                    <a:pt x="1783865" y="3450199"/>
                  </a:lnTo>
                  <a:lnTo>
                    <a:pt x="1735627" y="3429955"/>
                  </a:lnTo>
                  <a:lnTo>
                    <a:pt x="1688384" y="3407438"/>
                  </a:lnTo>
                  <a:lnTo>
                    <a:pt x="1642184" y="3382856"/>
                  </a:lnTo>
                  <a:lnTo>
                    <a:pt x="1597076" y="3356415"/>
                  </a:lnTo>
                  <a:lnTo>
                    <a:pt x="1552876" y="3328373"/>
                  </a:lnTo>
                  <a:lnTo>
                    <a:pt x="1509778" y="3298711"/>
                  </a:lnTo>
                  <a:lnTo>
                    <a:pt x="1467733" y="3267570"/>
                  </a:lnTo>
                  <a:lnTo>
                    <a:pt x="1426691" y="3235093"/>
                  </a:lnTo>
                  <a:lnTo>
                    <a:pt x="1386603" y="3201419"/>
                  </a:lnTo>
                  <a:lnTo>
                    <a:pt x="1347419" y="3166692"/>
                  </a:lnTo>
                  <a:lnTo>
                    <a:pt x="1309090" y="3131052"/>
                  </a:lnTo>
                  <a:lnTo>
                    <a:pt x="1290274" y="3112692"/>
                  </a:lnTo>
                  <a:lnTo>
                    <a:pt x="1474741" y="3258604"/>
                  </a:lnTo>
                  <a:lnTo>
                    <a:pt x="1515994" y="3290209"/>
                  </a:lnTo>
                  <a:lnTo>
                    <a:pt x="1558303" y="3320382"/>
                  </a:lnTo>
                  <a:lnTo>
                    <a:pt x="1601658" y="3349045"/>
                  </a:lnTo>
                  <a:lnTo>
                    <a:pt x="1646173" y="3375822"/>
                  </a:lnTo>
                  <a:lnTo>
                    <a:pt x="1691839" y="3400653"/>
                  </a:lnTo>
                  <a:lnTo>
                    <a:pt x="1738592" y="3423363"/>
                  </a:lnTo>
                  <a:lnTo>
                    <a:pt x="1786369" y="3443778"/>
                  </a:lnTo>
                  <a:lnTo>
                    <a:pt x="1835108" y="3461721"/>
                  </a:lnTo>
                  <a:lnTo>
                    <a:pt x="1884746" y="3477018"/>
                  </a:lnTo>
                  <a:lnTo>
                    <a:pt x="1935220" y="3489493"/>
                  </a:lnTo>
                  <a:lnTo>
                    <a:pt x="1986462" y="3498585"/>
                  </a:lnTo>
                  <a:lnTo>
                    <a:pt x="2037997" y="3505579"/>
                  </a:lnTo>
                  <a:lnTo>
                    <a:pt x="2089765" y="3510753"/>
                  </a:lnTo>
                  <a:lnTo>
                    <a:pt x="2141703" y="3514385"/>
                  </a:lnTo>
                  <a:lnTo>
                    <a:pt x="2193752" y="3516751"/>
                  </a:lnTo>
                  <a:lnTo>
                    <a:pt x="2245851" y="3518130"/>
                  </a:lnTo>
                  <a:lnTo>
                    <a:pt x="2297938" y="3518800"/>
                  </a:lnTo>
                  <a:lnTo>
                    <a:pt x="2350061" y="3518920"/>
                  </a:lnTo>
                  <a:lnTo>
                    <a:pt x="2402177" y="3518674"/>
                  </a:lnTo>
                  <a:lnTo>
                    <a:pt x="2454254" y="3517772"/>
                  </a:lnTo>
                  <a:lnTo>
                    <a:pt x="2506256" y="3515924"/>
                  </a:lnTo>
                  <a:lnTo>
                    <a:pt x="2558150" y="3512839"/>
                  </a:lnTo>
                  <a:lnTo>
                    <a:pt x="2609900" y="3508229"/>
                  </a:lnTo>
                  <a:lnTo>
                    <a:pt x="2661471" y="3501802"/>
                  </a:lnTo>
                  <a:lnTo>
                    <a:pt x="2712752" y="3494050"/>
                  </a:lnTo>
                  <a:lnTo>
                    <a:pt x="2763680" y="3484388"/>
                  </a:lnTo>
                  <a:lnTo>
                    <a:pt x="2814111" y="3472699"/>
                  </a:lnTo>
                  <a:lnTo>
                    <a:pt x="2852434" y="3462054"/>
                  </a:lnTo>
                  <a:close/>
                </a:path>
                <a:path w="2853055" h="3528695">
                  <a:moveTo>
                    <a:pt x="148125" y="0"/>
                  </a:moveTo>
                  <a:lnTo>
                    <a:pt x="118646" y="51771"/>
                  </a:lnTo>
                  <a:lnTo>
                    <a:pt x="101469" y="91457"/>
                  </a:lnTo>
                  <a:lnTo>
                    <a:pt x="87494" y="132520"/>
                  </a:lnTo>
                  <a:lnTo>
                    <a:pt x="76585" y="174688"/>
                  </a:lnTo>
                  <a:lnTo>
                    <a:pt x="67661" y="223936"/>
                  </a:lnTo>
                  <a:lnTo>
                    <a:pt x="62099" y="273798"/>
                  </a:lnTo>
                  <a:lnTo>
                    <a:pt x="59591" y="324118"/>
                  </a:lnTo>
                  <a:lnTo>
                    <a:pt x="59826" y="374738"/>
                  </a:lnTo>
                  <a:lnTo>
                    <a:pt x="62509" y="425630"/>
                  </a:lnTo>
                  <a:lnTo>
                    <a:pt x="67291" y="476248"/>
                  </a:lnTo>
                  <a:lnTo>
                    <a:pt x="73901" y="526824"/>
                  </a:lnTo>
                  <a:lnTo>
                    <a:pt x="82538" y="577362"/>
                  </a:lnTo>
                  <a:lnTo>
                    <a:pt x="92483" y="627682"/>
                  </a:lnTo>
                  <a:lnTo>
                    <a:pt x="103650" y="677792"/>
                  </a:lnTo>
                  <a:lnTo>
                    <a:pt x="115953" y="727700"/>
                  </a:lnTo>
                  <a:lnTo>
                    <a:pt x="129306" y="777415"/>
                  </a:lnTo>
                  <a:lnTo>
                    <a:pt x="143622" y="826944"/>
                  </a:lnTo>
                  <a:lnTo>
                    <a:pt x="158814" y="876295"/>
                  </a:lnTo>
                  <a:lnTo>
                    <a:pt x="174797" y="925476"/>
                  </a:lnTo>
                  <a:lnTo>
                    <a:pt x="191483" y="974497"/>
                  </a:lnTo>
                  <a:lnTo>
                    <a:pt x="208787" y="1023363"/>
                  </a:lnTo>
                  <a:lnTo>
                    <a:pt x="226622" y="1072085"/>
                  </a:lnTo>
                  <a:lnTo>
                    <a:pt x="263539" y="1169125"/>
                  </a:lnTo>
                  <a:lnTo>
                    <a:pt x="397848" y="1508553"/>
                  </a:lnTo>
                  <a:lnTo>
                    <a:pt x="434650" y="1606351"/>
                  </a:lnTo>
                  <a:lnTo>
                    <a:pt x="453182" y="1654871"/>
                  </a:lnTo>
                  <a:lnTo>
                    <a:pt x="491264" y="1751461"/>
                  </a:lnTo>
                  <a:lnTo>
                    <a:pt x="530685" y="1847602"/>
                  </a:lnTo>
                  <a:lnTo>
                    <a:pt x="550796" y="1895336"/>
                  </a:lnTo>
                  <a:lnTo>
                    <a:pt x="571393" y="1942984"/>
                  </a:lnTo>
                  <a:lnTo>
                    <a:pt x="592448" y="1990431"/>
                  </a:lnTo>
                  <a:lnTo>
                    <a:pt x="613961" y="2037669"/>
                  </a:lnTo>
                  <a:lnTo>
                    <a:pt x="635933" y="2084693"/>
                  </a:lnTo>
                  <a:lnTo>
                    <a:pt x="658365" y="2131498"/>
                  </a:lnTo>
                  <a:lnTo>
                    <a:pt x="681257" y="2178079"/>
                  </a:lnTo>
                  <a:lnTo>
                    <a:pt x="704611" y="2224429"/>
                  </a:lnTo>
                  <a:lnTo>
                    <a:pt x="728426" y="2270544"/>
                  </a:lnTo>
                  <a:lnTo>
                    <a:pt x="752704" y="2316417"/>
                  </a:lnTo>
                  <a:lnTo>
                    <a:pt x="777445" y="2362043"/>
                  </a:lnTo>
                  <a:lnTo>
                    <a:pt x="802650" y="2407418"/>
                  </a:lnTo>
                  <a:lnTo>
                    <a:pt x="828319" y="2452534"/>
                  </a:lnTo>
                  <a:lnTo>
                    <a:pt x="854454" y="2497387"/>
                  </a:lnTo>
                  <a:lnTo>
                    <a:pt x="881054" y="2541971"/>
                  </a:lnTo>
                  <a:lnTo>
                    <a:pt x="908296" y="2586144"/>
                  </a:lnTo>
                  <a:lnTo>
                    <a:pt x="936096" y="2630001"/>
                  </a:lnTo>
                  <a:lnTo>
                    <a:pt x="964474" y="2673508"/>
                  </a:lnTo>
                  <a:lnTo>
                    <a:pt x="993450" y="2716632"/>
                  </a:lnTo>
                  <a:lnTo>
                    <a:pt x="1023044" y="2759338"/>
                  </a:lnTo>
                  <a:lnTo>
                    <a:pt x="1053275" y="2801594"/>
                  </a:lnTo>
                  <a:lnTo>
                    <a:pt x="1084164" y="2843366"/>
                  </a:lnTo>
                  <a:lnTo>
                    <a:pt x="1115731" y="2884621"/>
                  </a:lnTo>
                  <a:lnTo>
                    <a:pt x="1147996" y="2925325"/>
                  </a:lnTo>
                  <a:lnTo>
                    <a:pt x="1180978" y="2965444"/>
                  </a:lnTo>
                  <a:lnTo>
                    <a:pt x="1214698" y="3004946"/>
                  </a:lnTo>
                  <a:lnTo>
                    <a:pt x="1249175" y="3043796"/>
                  </a:lnTo>
                  <a:lnTo>
                    <a:pt x="1284429" y="3081961"/>
                  </a:lnTo>
                  <a:lnTo>
                    <a:pt x="1320481" y="3119408"/>
                  </a:lnTo>
                  <a:lnTo>
                    <a:pt x="1357414" y="3155968"/>
                  </a:lnTo>
                  <a:lnTo>
                    <a:pt x="1395441" y="3191405"/>
                  </a:lnTo>
                  <a:lnTo>
                    <a:pt x="1434553" y="3225643"/>
                  </a:lnTo>
                  <a:lnTo>
                    <a:pt x="1474741" y="3258604"/>
                  </a:lnTo>
                  <a:lnTo>
                    <a:pt x="1290274" y="3112692"/>
                  </a:lnTo>
                  <a:lnTo>
                    <a:pt x="1234955" y="3057096"/>
                  </a:lnTo>
                  <a:lnTo>
                    <a:pt x="1199086" y="3018946"/>
                  </a:lnTo>
                  <a:lnTo>
                    <a:pt x="1163974" y="2980089"/>
                  </a:lnTo>
                  <a:lnTo>
                    <a:pt x="1129587" y="2940583"/>
                  </a:lnTo>
                  <a:lnTo>
                    <a:pt x="1095894" y="2900482"/>
                  </a:lnTo>
                  <a:lnTo>
                    <a:pt x="1062862" y="2859842"/>
                  </a:lnTo>
                  <a:lnTo>
                    <a:pt x="1030439" y="2818707"/>
                  </a:lnTo>
                  <a:lnTo>
                    <a:pt x="998628" y="2777097"/>
                  </a:lnTo>
                  <a:lnTo>
                    <a:pt x="967419" y="2735030"/>
                  </a:lnTo>
                  <a:lnTo>
                    <a:pt x="936803" y="2692523"/>
                  </a:lnTo>
                  <a:lnTo>
                    <a:pt x="906770" y="2649596"/>
                  </a:lnTo>
                  <a:lnTo>
                    <a:pt x="877310" y="2606265"/>
                  </a:lnTo>
                  <a:lnTo>
                    <a:pt x="848414" y="2562549"/>
                  </a:lnTo>
                  <a:lnTo>
                    <a:pt x="819938" y="2518535"/>
                  </a:lnTo>
                  <a:lnTo>
                    <a:pt x="792071" y="2474142"/>
                  </a:lnTo>
                  <a:lnTo>
                    <a:pt x="764799" y="2429387"/>
                  </a:lnTo>
                  <a:lnTo>
                    <a:pt x="738106" y="2384285"/>
                  </a:lnTo>
                  <a:lnTo>
                    <a:pt x="711977" y="2338853"/>
                  </a:lnTo>
                  <a:lnTo>
                    <a:pt x="686397" y="2293107"/>
                  </a:lnTo>
                  <a:lnTo>
                    <a:pt x="661350" y="2247063"/>
                  </a:lnTo>
                  <a:lnTo>
                    <a:pt x="636821" y="2200737"/>
                  </a:lnTo>
                  <a:lnTo>
                    <a:pt x="612795" y="2154146"/>
                  </a:lnTo>
                  <a:lnTo>
                    <a:pt x="589257" y="2107305"/>
                  </a:lnTo>
                  <a:lnTo>
                    <a:pt x="566192" y="2060231"/>
                  </a:lnTo>
                  <a:lnTo>
                    <a:pt x="543584" y="2012941"/>
                  </a:lnTo>
                  <a:lnTo>
                    <a:pt x="521418" y="1965449"/>
                  </a:lnTo>
                  <a:lnTo>
                    <a:pt x="478301" y="1869932"/>
                  </a:lnTo>
                  <a:lnTo>
                    <a:pt x="457443" y="1821855"/>
                  </a:lnTo>
                  <a:lnTo>
                    <a:pt x="437041" y="1773460"/>
                  </a:lnTo>
                  <a:lnTo>
                    <a:pt x="417201" y="1725080"/>
                  </a:lnTo>
                  <a:lnTo>
                    <a:pt x="397774" y="1676426"/>
                  </a:lnTo>
                  <a:lnTo>
                    <a:pt x="378781" y="1627626"/>
                  </a:lnTo>
                  <a:lnTo>
                    <a:pt x="341513" y="1530407"/>
                  </a:lnTo>
                  <a:lnTo>
                    <a:pt x="224300" y="1240455"/>
                  </a:lnTo>
                  <a:lnTo>
                    <a:pt x="205095" y="1191772"/>
                  </a:lnTo>
                  <a:lnTo>
                    <a:pt x="186240" y="1142903"/>
                  </a:lnTo>
                  <a:lnTo>
                    <a:pt x="167793" y="1093831"/>
                  </a:lnTo>
                  <a:lnTo>
                    <a:pt x="149813" y="1044541"/>
                  </a:lnTo>
                  <a:lnTo>
                    <a:pt x="132358" y="995015"/>
                  </a:lnTo>
                  <a:lnTo>
                    <a:pt x="115486" y="945238"/>
                  </a:lnTo>
                  <a:lnTo>
                    <a:pt x="99255" y="895193"/>
                  </a:lnTo>
                  <a:lnTo>
                    <a:pt x="83780" y="844870"/>
                  </a:lnTo>
                  <a:lnTo>
                    <a:pt x="69138" y="794221"/>
                  </a:lnTo>
                  <a:lnTo>
                    <a:pt x="55472" y="743232"/>
                  </a:lnTo>
                  <a:lnTo>
                    <a:pt x="42925" y="691893"/>
                  </a:lnTo>
                  <a:lnTo>
                    <a:pt x="31640" y="640191"/>
                  </a:lnTo>
                  <a:lnTo>
                    <a:pt x="21761" y="588115"/>
                  </a:lnTo>
                  <a:lnTo>
                    <a:pt x="13430" y="535653"/>
                  </a:lnTo>
                  <a:lnTo>
                    <a:pt x="6982" y="482878"/>
                  </a:lnTo>
                  <a:lnTo>
                    <a:pt x="2383" y="429679"/>
                  </a:lnTo>
                  <a:lnTo>
                    <a:pt x="0" y="376066"/>
                  </a:lnTo>
                  <a:lnTo>
                    <a:pt x="194" y="322526"/>
                  </a:lnTo>
                  <a:lnTo>
                    <a:pt x="3335" y="268829"/>
                  </a:lnTo>
                  <a:lnTo>
                    <a:pt x="9785" y="215223"/>
                  </a:lnTo>
                  <a:lnTo>
                    <a:pt x="19911" y="161836"/>
                  </a:lnTo>
                  <a:lnTo>
                    <a:pt x="32211" y="115778"/>
                  </a:lnTo>
                  <a:lnTo>
                    <a:pt x="48014" y="70584"/>
                  </a:lnTo>
                  <a:lnTo>
                    <a:pt x="67429" y="26715"/>
                  </a:lnTo>
                  <a:lnTo>
                    <a:pt x="82117" y="0"/>
                  </a:lnTo>
                  <a:lnTo>
                    <a:pt x="148125" y="0"/>
                  </a:lnTo>
                  <a:close/>
                </a:path>
                <a:path w="2853055" h="3528695">
                  <a:moveTo>
                    <a:pt x="2240273" y="0"/>
                  </a:moveTo>
                  <a:lnTo>
                    <a:pt x="2305127" y="57156"/>
                  </a:lnTo>
                  <a:lnTo>
                    <a:pt x="2343514" y="92714"/>
                  </a:lnTo>
                  <a:lnTo>
                    <a:pt x="2381279" y="128925"/>
                  </a:lnTo>
                  <a:lnTo>
                    <a:pt x="2418444" y="165779"/>
                  </a:lnTo>
                  <a:lnTo>
                    <a:pt x="2454962" y="203197"/>
                  </a:lnTo>
                  <a:lnTo>
                    <a:pt x="2490889" y="241204"/>
                  </a:lnTo>
                  <a:lnTo>
                    <a:pt x="2526340" y="279658"/>
                  </a:lnTo>
                  <a:lnTo>
                    <a:pt x="2561275" y="318580"/>
                  </a:lnTo>
                  <a:lnTo>
                    <a:pt x="2595653" y="357994"/>
                  </a:lnTo>
                  <a:lnTo>
                    <a:pt x="2629431" y="397923"/>
                  </a:lnTo>
                  <a:lnTo>
                    <a:pt x="2662568" y="438390"/>
                  </a:lnTo>
                  <a:lnTo>
                    <a:pt x="2695024" y="479416"/>
                  </a:lnTo>
                  <a:lnTo>
                    <a:pt x="2726916" y="520884"/>
                  </a:lnTo>
                  <a:lnTo>
                    <a:pt x="2758158" y="562842"/>
                  </a:lnTo>
                  <a:lnTo>
                    <a:pt x="2788765" y="605267"/>
                  </a:lnTo>
                  <a:lnTo>
                    <a:pt x="2818750" y="648138"/>
                  </a:lnTo>
                  <a:lnTo>
                    <a:pt x="2848128" y="691432"/>
                  </a:lnTo>
                  <a:lnTo>
                    <a:pt x="2852434" y="740214"/>
                  </a:lnTo>
                  <a:lnTo>
                    <a:pt x="2829159" y="703948"/>
                  </a:lnTo>
                  <a:lnTo>
                    <a:pt x="2800403" y="660637"/>
                  </a:lnTo>
                  <a:lnTo>
                    <a:pt x="2770987" y="617766"/>
                  </a:lnTo>
                  <a:lnTo>
                    <a:pt x="2740931" y="575340"/>
                  </a:lnTo>
                  <a:lnTo>
                    <a:pt x="2710252" y="533360"/>
                  </a:lnTo>
                  <a:lnTo>
                    <a:pt x="2678969" y="491829"/>
                  </a:lnTo>
                  <a:lnTo>
                    <a:pt x="2647132" y="450714"/>
                  </a:lnTo>
                  <a:lnTo>
                    <a:pt x="2614605" y="410134"/>
                  </a:lnTo>
                  <a:lnTo>
                    <a:pt x="2581396" y="370107"/>
                  </a:lnTo>
                  <a:lnTo>
                    <a:pt x="2547513" y="330648"/>
                  </a:lnTo>
                  <a:lnTo>
                    <a:pt x="2512963" y="291772"/>
                  </a:lnTo>
                  <a:lnTo>
                    <a:pt x="2477754" y="253495"/>
                  </a:lnTo>
                  <a:lnTo>
                    <a:pt x="2441892" y="215831"/>
                  </a:lnTo>
                  <a:lnTo>
                    <a:pt x="2405385" y="178798"/>
                  </a:lnTo>
                  <a:lnTo>
                    <a:pt x="2368240" y="142409"/>
                  </a:lnTo>
                  <a:lnTo>
                    <a:pt x="2330465" y="106681"/>
                  </a:lnTo>
                  <a:lnTo>
                    <a:pt x="2292067" y="71630"/>
                  </a:lnTo>
                  <a:lnTo>
                    <a:pt x="2253054" y="37270"/>
                  </a:lnTo>
                  <a:lnTo>
                    <a:pt x="2213432" y="3617"/>
                  </a:lnTo>
                  <a:lnTo>
                    <a:pt x="2209014" y="0"/>
                  </a:lnTo>
                  <a:lnTo>
                    <a:pt x="2240273" y="0"/>
                  </a:lnTo>
                  <a:close/>
                </a:path>
              </a:pathLst>
            </a:custGeom>
            <a:solidFill>
              <a:srgbClr val="AF5737"/>
            </a:solidFill>
          </p:spPr>
          <p:txBody>
            <a:bodyPr wrap="square" lIns="0" tIns="0" rIns="0" bIns="0" rtlCol="0"/>
            <a:lstStyle/>
            <a:p>
              <a:endParaRPr/>
            </a:p>
          </p:txBody>
        </p:sp>
      </p:grpSp>
      <p:grpSp>
        <p:nvGrpSpPr>
          <p:cNvPr id="11" name="object 11"/>
          <p:cNvGrpSpPr/>
          <p:nvPr/>
        </p:nvGrpSpPr>
        <p:grpSpPr>
          <a:xfrm>
            <a:off x="1028700" y="9435491"/>
            <a:ext cx="3065780" cy="752475"/>
            <a:chOff x="1028700" y="9435491"/>
            <a:chExt cx="3065780" cy="752475"/>
          </a:xfrm>
        </p:grpSpPr>
        <p:pic>
          <p:nvPicPr>
            <p:cNvPr id="12" name="object 12"/>
            <p:cNvPicPr/>
            <p:nvPr/>
          </p:nvPicPr>
          <p:blipFill>
            <a:blip r:embed="rId2" cstate="print"/>
            <a:stretch>
              <a:fillRect/>
            </a:stretch>
          </p:blipFill>
          <p:spPr>
            <a:xfrm>
              <a:off x="1028700" y="9435491"/>
              <a:ext cx="1571624" cy="752474"/>
            </a:xfrm>
            <a:prstGeom prst="rect">
              <a:avLst/>
            </a:prstGeom>
          </p:spPr>
        </p:pic>
        <p:pic>
          <p:nvPicPr>
            <p:cNvPr id="13" name="object 13"/>
            <p:cNvPicPr/>
            <p:nvPr/>
          </p:nvPicPr>
          <p:blipFill>
            <a:blip r:embed="rId3" cstate="print"/>
            <a:stretch>
              <a:fillRect/>
            </a:stretch>
          </p:blipFill>
          <p:spPr>
            <a:xfrm>
              <a:off x="2599053" y="9736201"/>
              <a:ext cx="1495424" cy="304799"/>
            </a:xfrm>
            <a:prstGeom prst="rect">
              <a:avLst/>
            </a:prstGeom>
          </p:spPr>
        </p:pic>
      </p:grpSp>
      <p:sp>
        <p:nvSpPr>
          <p:cNvPr id="14" name="object 14"/>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17" name="object 11">
            <a:extLst>
              <a:ext uri="{FF2B5EF4-FFF2-40B4-BE49-F238E27FC236}">
                <a16:creationId xmlns:a16="http://schemas.microsoft.com/office/drawing/2014/main" id="{E384C60B-BB73-4023-8C5E-FA4DC6AB9FBE}"/>
              </a:ext>
            </a:extLst>
          </p:cNvPr>
          <p:cNvSpPr txBox="1">
            <a:spLocks noGrp="1"/>
          </p:cNvSpPr>
          <p:nvPr>
            <p:ph type="ctrTitle"/>
          </p:nvPr>
        </p:nvSpPr>
        <p:spPr>
          <a:xfrm>
            <a:off x="1905001" y="311418"/>
            <a:ext cx="14249399" cy="443711"/>
          </a:xfrm>
          <a:prstGeom prst="rect">
            <a:avLst/>
          </a:prstGeom>
        </p:spPr>
        <p:txBody>
          <a:bodyPr vert="horz" wrap="square" lIns="0" tIns="12700" rIns="0" bIns="0" rtlCol="0">
            <a:spAutoFit/>
          </a:bodyPr>
          <a:lstStyle/>
          <a:p>
            <a:pPr marL="12700" algn="ctr">
              <a:lnSpc>
                <a:spcPct val="100000"/>
              </a:lnSpc>
              <a:spcBef>
                <a:spcPts val="100"/>
              </a:spcBef>
            </a:pPr>
            <a:r>
              <a:rPr lang="en-US" spc="315" dirty="0"/>
              <a:t>The learner is expected to imagine future scenarios</a:t>
            </a:r>
            <a:endParaRPr lang="en-US" dirty="0"/>
          </a:p>
        </p:txBody>
      </p:sp>
      <p:sp>
        <p:nvSpPr>
          <p:cNvPr id="5" name="Prostokąt 4">
            <a:extLst>
              <a:ext uri="{FF2B5EF4-FFF2-40B4-BE49-F238E27FC236}">
                <a16:creationId xmlns:a16="http://schemas.microsoft.com/office/drawing/2014/main" id="{CD3940CB-DA92-4302-AF67-6EA36058D87F}"/>
              </a:ext>
            </a:extLst>
          </p:cNvPr>
          <p:cNvSpPr/>
          <p:nvPr/>
        </p:nvSpPr>
        <p:spPr>
          <a:xfrm>
            <a:off x="3597770" y="2019300"/>
            <a:ext cx="11092460" cy="523220"/>
          </a:xfrm>
          <a:prstGeom prst="rect">
            <a:avLst/>
          </a:prstGeom>
        </p:spPr>
        <p:txBody>
          <a:bodyPr wrap="none">
            <a:spAutoFit/>
          </a:bodyPr>
          <a:lstStyle/>
          <a:p>
            <a:r>
              <a:rPr lang="pl-PL" sz="2800" b="1" dirty="0"/>
              <a:t>The </a:t>
            </a:r>
            <a:r>
              <a:rPr lang="pl-PL" sz="2800" b="1" dirty="0" err="1"/>
              <a:t>effects</a:t>
            </a:r>
            <a:r>
              <a:rPr lang="pl-PL" sz="2800" b="1" dirty="0"/>
              <a:t> of </a:t>
            </a:r>
            <a:r>
              <a:rPr lang="pl-PL" sz="2800" b="1" dirty="0" err="1"/>
              <a:t>using</a:t>
            </a:r>
            <a:r>
              <a:rPr lang="pl-PL" sz="2800" b="1" dirty="0"/>
              <a:t> the </a:t>
            </a:r>
            <a:r>
              <a:rPr lang="pl-PL" sz="2800" b="1" dirty="0" err="1"/>
              <a:t>method</a:t>
            </a:r>
            <a:r>
              <a:rPr lang="pl-PL" sz="2800" b="1" dirty="0"/>
              <a:t> of </a:t>
            </a:r>
            <a:r>
              <a:rPr lang="pl-PL" sz="2800" b="1" dirty="0" err="1"/>
              <a:t>analyzing</a:t>
            </a:r>
            <a:r>
              <a:rPr lang="pl-PL" sz="2800" b="1" dirty="0"/>
              <a:t> </a:t>
            </a:r>
            <a:r>
              <a:rPr lang="pl-PL" sz="2800" b="1" dirty="0" err="1"/>
              <a:t>scenarios</a:t>
            </a:r>
            <a:r>
              <a:rPr lang="pl-PL" sz="2800" b="1" dirty="0"/>
              <a:t> of </a:t>
            </a:r>
            <a:r>
              <a:rPr lang="pl-PL" sz="2800" b="1" dirty="0" err="1"/>
              <a:t>possible</a:t>
            </a:r>
            <a:r>
              <a:rPr lang="pl-PL" sz="2800" b="1" dirty="0"/>
              <a:t> </a:t>
            </a:r>
            <a:r>
              <a:rPr lang="pl-PL" sz="2800" b="1" dirty="0" err="1"/>
              <a:t>actions</a:t>
            </a:r>
            <a:endParaRPr lang="pl-PL" sz="2800" b="1" dirty="0"/>
          </a:p>
        </p:txBody>
      </p:sp>
      <p:sp>
        <p:nvSpPr>
          <p:cNvPr id="10" name="Prostokąt 9">
            <a:extLst>
              <a:ext uri="{FF2B5EF4-FFF2-40B4-BE49-F238E27FC236}">
                <a16:creationId xmlns:a16="http://schemas.microsoft.com/office/drawing/2014/main" id="{EAC65C0C-2FF0-4979-9989-3C161FEBE0C7}"/>
              </a:ext>
            </a:extLst>
          </p:cNvPr>
          <p:cNvSpPr/>
          <p:nvPr/>
        </p:nvSpPr>
        <p:spPr>
          <a:xfrm>
            <a:off x="2286000" y="3048003"/>
            <a:ext cx="13607474" cy="3970318"/>
          </a:xfrm>
          <a:prstGeom prst="rect">
            <a:avLst/>
          </a:prstGeom>
        </p:spPr>
        <p:txBody>
          <a:bodyPr wrap="square">
            <a:spAutoFit/>
          </a:bodyPr>
          <a:lstStyle/>
          <a:p>
            <a:pPr marL="514350" indent="-514350">
              <a:buAutoNum type="arabicPeriod"/>
            </a:pPr>
            <a:r>
              <a:rPr lang="pl-PL" sz="2800" dirty="0" err="1"/>
              <a:t>Anticipating</a:t>
            </a:r>
            <a:r>
              <a:rPr lang="pl-PL" sz="2800" dirty="0"/>
              <a:t> the </a:t>
            </a:r>
            <a:r>
              <a:rPr lang="pl-PL" sz="2800" dirty="0" err="1"/>
              <a:t>future</a:t>
            </a:r>
            <a:r>
              <a:rPr lang="pl-PL" sz="2800" dirty="0"/>
              <a:t> </a:t>
            </a:r>
          </a:p>
          <a:p>
            <a:pPr marL="514350" indent="-514350">
              <a:buAutoNum type="arabicPeriod"/>
            </a:pPr>
            <a:endParaRPr lang="pl-PL" sz="2800" dirty="0"/>
          </a:p>
          <a:p>
            <a:pPr marL="514350" indent="-514350">
              <a:buAutoNum type="arabicPeriod"/>
            </a:pPr>
            <a:r>
              <a:rPr lang="pl-PL" sz="2800" dirty="0" err="1"/>
              <a:t>Assessment</a:t>
            </a:r>
            <a:r>
              <a:rPr lang="pl-PL" sz="2800" dirty="0"/>
              <a:t> of the </a:t>
            </a:r>
            <a:r>
              <a:rPr lang="pl-PL" sz="2800" dirty="0" err="1"/>
              <a:t>potential</a:t>
            </a:r>
            <a:r>
              <a:rPr lang="pl-PL" sz="2800" dirty="0"/>
              <a:t> </a:t>
            </a:r>
            <a:r>
              <a:rPr lang="pl-PL" sz="2800" dirty="0" err="1"/>
              <a:t>risk</a:t>
            </a:r>
            <a:r>
              <a:rPr lang="pl-PL" sz="2800" dirty="0"/>
              <a:t> </a:t>
            </a:r>
          </a:p>
          <a:p>
            <a:pPr marL="514350" indent="-514350">
              <a:buAutoNum type="arabicPeriod"/>
            </a:pPr>
            <a:endParaRPr lang="pl-PL" sz="2800" dirty="0"/>
          </a:p>
          <a:p>
            <a:pPr marL="514350" indent="-514350">
              <a:buAutoNum type="arabicPeriod"/>
            </a:pPr>
            <a:r>
              <a:rPr lang="pl-PL" sz="2800" dirty="0" err="1"/>
              <a:t>Identifying</a:t>
            </a:r>
            <a:r>
              <a:rPr lang="pl-PL" sz="2800" dirty="0"/>
              <a:t> </a:t>
            </a:r>
            <a:r>
              <a:rPr lang="pl-PL" sz="2800" dirty="0" err="1"/>
              <a:t>new</a:t>
            </a:r>
            <a:r>
              <a:rPr lang="pl-PL" sz="2800" dirty="0"/>
              <a:t> </a:t>
            </a:r>
            <a:r>
              <a:rPr lang="pl-PL" sz="2800" dirty="0" err="1"/>
              <a:t>options</a:t>
            </a:r>
            <a:r>
              <a:rPr lang="pl-PL" sz="2800" dirty="0"/>
              <a:t> in the </a:t>
            </a:r>
            <a:r>
              <a:rPr lang="pl-PL" sz="2800" dirty="0" err="1"/>
              <a:t>company's</a:t>
            </a:r>
            <a:r>
              <a:rPr lang="pl-PL" sz="2800" dirty="0"/>
              <a:t> </a:t>
            </a:r>
            <a:r>
              <a:rPr lang="pl-PL" sz="2800" dirty="0" err="1"/>
              <a:t>strategy</a:t>
            </a:r>
            <a:r>
              <a:rPr lang="pl-PL" sz="2800" dirty="0"/>
              <a:t> </a:t>
            </a:r>
          </a:p>
          <a:p>
            <a:pPr marL="514350" indent="-514350">
              <a:buAutoNum type="arabicPeriod"/>
            </a:pPr>
            <a:endParaRPr lang="pl-PL" sz="2800" dirty="0"/>
          </a:p>
          <a:p>
            <a:pPr marL="514350" indent="-514350">
              <a:buAutoNum type="arabicPeriod"/>
            </a:pPr>
            <a:r>
              <a:rPr lang="pl-PL" sz="2800" dirty="0"/>
              <a:t>Learning </a:t>
            </a:r>
            <a:r>
              <a:rPr lang="pl-PL" sz="2800" dirty="0" err="1"/>
              <a:t>about</a:t>
            </a:r>
            <a:r>
              <a:rPr lang="pl-PL" sz="2800" dirty="0"/>
              <a:t> the </a:t>
            </a:r>
            <a:r>
              <a:rPr lang="pl-PL" sz="2800" dirty="0" err="1"/>
              <a:t>possibilities</a:t>
            </a:r>
            <a:r>
              <a:rPr lang="pl-PL" sz="2800" dirty="0"/>
              <a:t> of </a:t>
            </a:r>
            <a:r>
              <a:rPr lang="pl-PL" sz="2800" dirty="0" err="1"/>
              <a:t>using</a:t>
            </a:r>
            <a:r>
              <a:rPr lang="pl-PL" sz="2800" dirty="0"/>
              <a:t> the </a:t>
            </a:r>
            <a:r>
              <a:rPr lang="pl-PL" sz="2800" dirty="0" err="1"/>
              <a:t>company's</a:t>
            </a:r>
            <a:r>
              <a:rPr lang="pl-PL" sz="2800" dirty="0"/>
              <a:t> </a:t>
            </a:r>
            <a:r>
              <a:rPr lang="pl-PL" sz="2800" dirty="0" err="1"/>
              <a:t>resources</a:t>
            </a:r>
            <a:r>
              <a:rPr lang="pl-PL" sz="2800" dirty="0"/>
              <a:t> in the </a:t>
            </a:r>
            <a:r>
              <a:rPr lang="pl-PL" sz="2800" dirty="0" err="1"/>
              <a:t>future</a:t>
            </a:r>
            <a:endParaRPr lang="pl-PL" sz="2800" dirty="0"/>
          </a:p>
          <a:p>
            <a:pPr marL="514350" indent="-514350">
              <a:buAutoNum type="arabicPeriod"/>
            </a:pPr>
            <a:endParaRPr lang="pl-PL" sz="2800" dirty="0"/>
          </a:p>
          <a:p>
            <a:pPr marL="514350" indent="-514350">
              <a:buAutoNum type="arabicPeriod"/>
            </a:pPr>
            <a:r>
              <a:rPr lang="pl-PL" sz="2800" dirty="0" err="1"/>
              <a:t>Gaining</a:t>
            </a:r>
            <a:r>
              <a:rPr lang="pl-PL" sz="2800" dirty="0"/>
              <a:t> </a:t>
            </a:r>
            <a:r>
              <a:rPr lang="pl-PL" sz="2800" dirty="0" err="1"/>
              <a:t>experience</a:t>
            </a:r>
            <a:r>
              <a:rPr lang="pl-PL" sz="2800" dirty="0"/>
              <a:t> by the </a:t>
            </a:r>
            <a:r>
              <a:rPr lang="pl-PL" sz="2800" dirty="0" err="1"/>
              <a:t>entrepreneur</a:t>
            </a:r>
            <a:r>
              <a:rPr lang="pl-PL" sz="2800" dirty="0"/>
              <a:t> (</a:t>
            </a:r>
            <a:r>
              <a:rPr lang="pl-PL" sz="2800" dirty="0" err="1"/>
              <a:t>educational</a:t>
            </a:r>
            <a:r>
              <a:rPr lang="pl-PL" sz="2800" dirty="0"/>
              <a:t> </a:t>
            </a:r>
            <a:r>
              <a:rPr lang="pl-PL" sz="2800" dirty="0" err="1"/>
              <a:t>effect</a:t>
            </a:r>
            <a:r>
              <a:rPr lang="pl-PL" sz="2800" dirty="0"/>
              <a:t>)</a:t>
            </a:r>
          </a:p>
        </p:txBody>
      </p:sp>
    </p:spTree>
    <p:extLst>
      <p:ext uri="{BB962C8B-B14F-4D97-AF65-F5344CB8AC3E}">
        <p14:creationId xmlns:p14="http://schemas.microsoft.com/office/powerpoint/2010/main" val="1654575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447800" y="1257300"/>
            <a:ext cx="15543401" cy="7543800"/>
          </a:xfrm>
          <a:custGeom>
            <a:avLst/>
            <a:gdLst/>
            <a:ahLst/>
            <a:cxnLst/>
            <a:rect l="l" t="t" r="r" b="b"/>
            <a:pathLst>
              <a:path w="9029700" h="3695700">
                <a:moveTo>
                  <a:pt x="8858976" y="3695699"/>
                </a:moveTo>
                <a:lnTo>
                  <a:pt x="170690" y="3695699"/>
                </a:lnTo>
                <a:lnTo>
                  <a:pt x="125202" y="3689627"/>
                </a:lnTo>
                <a:lnTo>
                  <a:pt x="84397" y="3672479"/>
                </a:lnTo>
                <a:lnTo>
                  <a:pt x="49873" y="3645854"/>
                </a:lnTo>
                <a:lnTo>
                  <a:pt x="23232" y="3611350"/>
                </a:lnTo>
                <a:lnTo>
                  <a:pt x="6074" y="3570568"/>
                </a:lnTo>
                <a:lnTo>
                  <a:pt x="0" y="3525106"/>
                </a:lnTo>
                <a:lnTo>
                  <a:pt x="0" y="170592"/>
                </a:lnTo>
                <a:lnTo>
                  <a:pt x="6074" y="125131"/>
                </a:lnTo>
                <a:lnTo>
                  <a:pt x="23232" y="84348"/>
                </a:lnTo>
                <a:lnTo>
                  <a:pt x="49873" y="49845"/>
                </a:lnTo>
                <a:lnTo>
                  <a:pt x="84397" y="23219"/>
                </a:lnTo>
                <a:lnTo>
                  <a:pt x="125202" y="6071"/>
                </a:lnTo>
                <a:lnTo>
                  <a:pt x="170690" y="0"/>
                </a:lnTo>
                <a:lnTo>
                  <a:pt x="8858976" y="0"/>
                </a:lnTo>
                <a:lnTo>
                  <a:pt x="8904464" y="6071"/>
                </a:lnTo>
                <a:lnTo>
                  <a:pt x="8945269" y="23219"/>
                </a:lnTo>
                <a:lnTo>
                  <a:pt x="8979793" y="49845"/>
                </a:lnTo>
                <a:lnTo>
                  <a:pt x="9006434" y="84348"/>
                </a:lnTo>
                <a:lnTo>
                  <a:pt x="9023592" y="125131"/>
                </a:lnTo>
                <a:lnTo>
                  <a:pt x="9029667" y="170592"/>
                </a:lnTo>
                <a:lnTo>
                  <a:pt x="9029667" y="3525106"/>
                </a:lnTo>
                <a:lnTo>
                  <a:pt x="9023592" y="3570568"/>
                </a:lnTo>
                <a:lnTo>
                  <a:pt x="9006434" y="3611350"/>
                </a:lnTo>
                <a:lnTo>
                  <a:pt x="8979793" y="3645854"/>
                </a:lnTo>
                <a:lnTo>
                  <a:pt x="8945269" y="3672479"/>
                </a:lnTo>
                <a:lnTo>
                  <a:pt x="8904464" y="3689627"/>
                </a:lnTo>
                <a:lnTo>
                  <a:pt x="8858976" y="3695699"/>
                </a:lnTo>
                <a:close/>
              </a:path>
            </a:pathLst>
          </a:custGeom>
          <a:solidFill>
            <a:srgbClr val="F1D0C7"/>
          </a:solidFill>
        </p:spPr>
        <p:txBody>
          <a:bodyPr wrap="square" lIns="0" tIns="0" rIns="0" bIns="0" rtlCol="0"/>
          <a:lstStyle/>
          <a:p>
            <a:pPr lvl="1" algn="ctr"/>
            <a:endParaRPr lang="pl-PL" sz="2800" dirty="0"/>
          </a:p>
          <a:p>
            <a:pPr lvl="1" algn="ctr"/>
            <a:endParaRPr lang="pl-PL" sz="2800" dirty="0"/>
          </a:p>
          <a:p>
            <a:pPr lvl="1" algn="ctr"/>
            <a:endParaRPr lang="pl-PL" sz="2800" dirty="0"/>
          </a:p>
          <a:p>
            <a:pPr lvl="1" algn="ctr"/>
            <a:endParaRPr lang="pl-PL" sz="2800" dirty="0"/>
          </a:p>
          <a:p>
            <a:pPr lvl="1"/>
            <a:r>
              <a:rPr lang="en-US" sz="2800" dirty="0"/>
              <a:t>There are the following steps in the scenario building process: </a:t>
            </a:r>
            <a:endParaRPr lang="pl-PL" sz="2800" dirty="0"/>
          </a:p>
          <a:p>
            <a:pPr lvl="1"/>
            <a:endParaRPr lang="pl-PL" sz="2800" dirty="0"/>
          </a:p>
          <a:p>
            <a:pPr marL="971550" lvl="1" indent="-514350">
              <a:buFont typeface="+mj-lt"/>
              <a:buAutoNum type="arabicPeriod"/>
            </a:pPr>
            <a:r>
              <a:rPr lang="en-US" sz="2800" dirty="0"/>
              <a:t>Description and evaluation of the company's current market situation. </a:t>
            </a:r>
            <a:endParaRPr lang="pl-PL" sz="2800" dirty="0"/>
          </a:p>
          <a:p>
            <a:pPr marL="971550" lvl="1" indent="-514350">
              <a:buFont typeface="+mj-lt"/>
              <a:buAutoNum type="arabicPeriod"/>
            </a:pPr>
            <a:r>
              <a:rPr lang="en-US" sz="2800" dirty="0"/>
              <a:t>Identification of the micro and macro environment of the enterprise. </a:t>
            </a:r>
            <a:endParaRPr lang="pl-PL" sz="2800" dirty="0"/>
          </a:p>
          <a:p>
            <a:pPr marL="971550" lvl="1" indent="-514350">
              <a:buFont typeface="+mj-lt"/>
              <a:buAutoNum type="arabicPeriod"/>
            </a:pPr>
            <a:r>
              <a:rPr lang="en-US" sz="2800" dirty="0"/>
              <a:t>Indication of the spheres that make up the structure of a given scenario and the factors that characterize them. </a:t>
            </a:r>
            <a:endParaRPr lang="pl-PL" sz="2800" dirty="0"/>
          </a:p>
          <a:p>
            <a:pPr marL="971550" lvl="1" indent="-514350">
              <a:buFont typeface="+mj-lt"/>
              <a:buAutoNum type="arabicPeriod"/>
            </a:pPr>
            <a:r>
              <a:rPr lang="en-US" sz="2800" dirty="0"/>
              <a:t>Adoption of a point and semantic scale to evaluate the selected factors. </a:t>
            </a:r>
            <a:endParaRPr lang="pl-PL" sz="2800" dirty="0"/>
          </a:p>
          <a:p>
            <a:pPr marL="971550" lvl="1" indent="-514350">
              <a:buFont typeface="+mj-lt"/>
              <a:buAutoNum type="arabicPeriod"/>
            </a:pPr>
            <a:r>
              <a:rPr lang="en-US" sz="2800" dirty="0"/>
              <a:t>Scoring of factors in individual spheres. </a:t>
            </a:r>
            <a:endParaRPr lang="pl-PL" sz="2800" dirty="0"/>
          </a:p>
          <a:p>
            <a:pPr marL="971550" lvl="1" indent="-514350">
              <a:buFont typeface="+mj-lt"/>
              <a:buAutoNum type="arabicPeriod"/>
            </a:pPr>
            <a:r>
              <a:rPr lang="en-US" sz="2800" dirty="0"/>
              <a:t>Accounting calculations to determine the average strength of the influence of individual factors in the distinguished spheres of the environment. </a:t>
            </a:r>
            <a:endParaRPr lang="pl-PL" sz="2800" dirty="0"/>
          </a:p>
          <a:p>
            <a:pPr marL="971550" lvl="1" indent="-514350">
              <a:buFont typeface="+mj-lt"/>
              <a:buAutoNum type="arabicPeriod"/>
            </a:pPr>
            <a:r>
              <a:rPr lang="en-US" sz="2800" dirty="0"/>
              <a:t>Development of sample scenarios or a script.</a:t>
            </a:r>
            <a:endParaRPr lang="pl-PL" sz="2800" dirty="0"/>
          </a:p>
        </p:txBody>
      </p:sp>
      <p:grpSp>
        <p:nvGrpSpPr>
          <p:cNvPr id="5" name="object 5"/>
          <p:cNvGrpSpPr/>
          <p:nvPr/>
        </p:nvGrpSpPr>
        <p:grpSpPr>
          <a:xfrm>
            <a:off x="0" y="0"/>
            <a:ext cx="4646295" cy="2005330"/>
            <a:chOff x="0" y="0"/>
            <a:chExt cx="4646295" cy="2005330"/>
          </a:xfrm>
        </p:grpSpPr>
        <p:sp>
          <p:nvSpPr>
            <p:cNvPr id="6" name="object 6"/>
            <p:cNvSpPr/>
            <p:nvPr/>
          </p:nvSpPr>
          <p:spPr>
            <a:xfrm>
              <a:off x="0" y="0"/>
              <a:ext cx="3996054" cy="1984375"/>
            </a:xfrm>
            <a:custGeom>
              <a:avLst/>
              <a:gdLst/>
              <a:ahLst/>
              <a:cxnLst/>
              <a:rect l="l" t="t" r="r" b="b"/>
              <a:pathLst>
                <a:path w="3996054" h="1984375">
                  <a:moveTo>
                    <a:pt x="0" y="0"/>
                  </a:moveTo>
                  <a:lnTo>
                    <a:pt x="3995483" y="0"/>
                  </a:lnTo>
                  <a:lnTo>
                    <a:pt x="3994846" y="2782"/>
                  </a:lnTo>
                  <a:lnTo>
                    <a:pt x="3982837" y="50880"/>
                  </a:lnTo>
                  <a:lnTo>
                    <a:pt x="3969964" y="98779"/>
                  </a:lnTo>
                  <a:lnTo>
                    <a:pt x="3956296" y="146495"/>
                  </a:lnTo>
                  <a:lnTo>
                    <a:pt x="3941901" y="194044"/>
                  </a:lnTo>
                  <a:lnTo>
                    <a:pt x="3926849" y="241442"/>
                  </a:lnTo>
                  <a:lnTo>
                    <a:pt x="3911209" y="288706"/>
                  </a:lnTo>
                  <a:lnTo>
                    <a:pt x="3878438" y="382897"/>
                  </a:lnTo>
                  <a:lnTo>
                    <a:pt x="3702723" y="851388"/>
                  </a:lnTo>
                  <a:lnTo>
                    <a:pt x="3669069" y="945513"/>
                  </a:lnTo>
                  <a:lnTo>
                    <a:pt x="3652877" y="992735"/>
                  </a:lnTo>
                  <a:lnTo>
                    <a:pt x="3531445" y="1364394"/>
                  </a:lnTo>
                  <a:lnTo>
                    <a:pt x="3529696" y="1369289"/>
                  </a:lnTo>
                  <a:lnTo>
                    <a:pt x="3512134" y="1415393"/>
                  </a:lnTo>
                  <a:lnTo>
                    <a:pt x="3493496" y="1460802"/>
                  </a:lnTo>
                  <a:lnTo>
                    <a:pt x="3473607" y="1505362"/>
                  </a:lnTo>
                  <a:lnTo>
                    <a:pt x="3452292" y="1548916"/>
                  </a:lnTo>
                  <a:lnTo>
                    <a:pt x="3429375" y="1591312"/>
                  </a:lnTo>
                  <a:lnTo>
                    <a:pt x="3404683" y="1632394"/>
                  </a:lnTo>
                  <a:lnTo>
                    <a:pt x="3378039" y="1672007"/>
                  </a:lnTo>
                  <a:lnTo>
                    <a:pt x="3349269" y="1709997"/>
                  </a:lnTo>
                  <a:lnTo>
                    <a:pt x="3318198" y="1746209"/>
                  </a:lnTo>
                  <a:lnTo>
                    <a:pt x="3284651" y="1780489"/>
                  </a:lnTo>
                  <a:lnTo>
                    <a:pt x="3248452" y="1812682"/>
                  </a:lnTo>
                  <a:lnTo>
                    <a:pt x="3210871" y="1841616"/>
                  </a:lnTo>
                  <a:lnTo>
                    <a:pt x="3171864" y="1867523"/>
                  </a:lnTo>
                  <a:lnTo>
                    <a:pt x="3131528" y="1890510"/>
                  </a:lnTo>
                  <a:lnTo>
                    <a:pt x="3089963" y="1910687"/>
                  </a:lnTo>
                  <a:lnTo>
                    <a:pt x="3047265" y="1928162"/>
                  </a:lnTo>
                  <a:lnTo>
                    <a:pt x="3003532" y="1943044"/>
                  </a:lnTo>
                  <a:lnTo>
                    <a:pt x="2958861" y="1955442"/>
                  </a:lnTo>
                  <a:lnTo>
                    <a:pt x="2913352" y="1965463"/>
                  </a:lnTo>
                  <a:lnTo>
                    <a:pt x="2867100" y="1973216"/>
                  </a:lnTo>
                  <a:lnTo>
                    <a:pt x="2820205" y="1978811"/>
                  </a:lnTo>
                  <a:lnTo>
                    <a:pt x="2772763" y="1982356"/>
                  </a:lnTo>
                  <a:lnTo>
                    <a:pt x="2724873" y="1983958"/>
                  </a:lnTo>
                  <a:lnTo>
                    <a:pt x="2676631" y="1983728"/>
                  </a:lnTo>
                  <a:lnTo>
                    <a:pt x="2628137" y="1981773"/>
                  </a:lnTo>
                  <a:lnTo>
                    <a:pt x="2579487" y="1978202"/>
                  </a:lnTo>
                  <a:lnTo>
                    <a:pt x="2530779" y="1973124"/>
                  </a:lnTo>
                  <a:lnTo>
                    <a:pt x="2482112" y="1966647"/>
                  </a:lnTo>
                  <a:lnTo>
                    <a:pt x="2433582" y="1958880"/>
                  </a:lnTo>
                  <a:lnTo>
                    <a:pt x="2385287" y="1949931"/>
                  </a:lnTo>
                  <a:lnTo>
                    <a:pt x="2337326" y="1939909"/>
                  </a:lnTo>
                  <a:lnTo>
                    <a:pt x="2289795" y="1928923"/>
                  </a:lnTo>
                  <a:lnTo>
                    <a:pt x="2242793" y="1917081"/>
                  </a:lnTo>
                  <a:lnTo>
                    <a:pt x="2196417" y="1904491"/>
                  </a:lnTo>
                  <a:lnTo>
                    <a:pt x="2148234" y="1890720"/>
                  </a:lnTo>
                  <a:lnTo>
                    <a:pt x="2099943" y="1876538"/>
                  </a:lnTo>
                  <a:lnTo>
                    <a:pt x="2051550" y="1862092"/>
                  </a:lnTo>
                  <a:lnTo>
                    <a:pt x="2003063" y="1847530"/>
                  </a:lnTo>
                  <a:lnTo>
                    <a:pt x="1954489" y="1832999"/>
                  </a:lnTo>
                  <a:lnTo>
                    <a:pt x="1905834" y="1818646"/>
                  </a:lnTo>
                  <a:lnTo>
                    <a:pt x="1857104" y="1804619"/>
                  </a:lnTo>
                  <a:lnTo>
                    <a:pt x="1808308" y="1791066"/>
                  </a:lnTo>
                  <a:lnTo>
                    <a:pt x="1759452" y="1778134"/>
                  </a:lnTo>
                  <a:lnTo>
                    <a:pt x="1710542" y="1765970"/>
                  </a:lnTo>
                  <a:lnTo>
                    <a:pt x="1661585" y="1754721"/>
                  </a:lnTo>
                  <a:lnTo>
                    <a:pt x="1612589" y="1744536"/>
                  </a:lnTo>
                  <a:lnTo>
                    <a:pt x="1563560" y="1735561"/>
                  </a:lnTo>
                  <a:lnTo>
                    <a:pt x="1514504" y="1727945"/>
                  </a:lnTo>
                  <a:lnTo>
                    <a:pt x="1465429" y="1721834"/>
                  </a:lnTo>
                  <a:lnTo>
                    <a:pt x="1416341" y="1717376"/>
                  </a:lnTo>
                  <a:lnTo>
                    <a:pt x="1367248" y="1714718"/>
                  </a:lnTo>
                  <a:lnTo>
                    <a:pt x="1318156" y="1714008"/>
                  </a:lnTo>
                  <a:lnTo>
                    <a:pt x="1269071" y="1715394"/>
                  </a:lnTo>
                  <a:lnTo>
                    <a:pt x="1220002" y="1719022"/>
                  </a:lnTo>
                  <a:lnTo>
                    <a:pt x="1170953" y="1725041"/>
                  </a:lnTo>
                  <a:lnTo>
                    <a:pt x="1121933" y="1733597"/>
                  </a:lnTo>
                  <a:lnTo>
                    <a:pt x="1071580" y="1745120"/>
                  </a:lnTo>
                  <a:lnTo>
                    <a:pt x="1021811" y="1758913"/>
                  </a:lnTo>
                  <a:lnTo>
                    <a:pt x="972490" y="1774445"/>
                  </a:lnTo>
                  <a:lnTo>
                    <a:pt x="923483" y="1791181"/>
                  </a:lnTo>
                  <a:lnTo>
                    <a:pt x="825869" y="1826131"/>
                  </a:lnTo>
                  <a:lnTo>
                    <a:pt x="776991" y="1843276"/>
                  </a:lnTo>
                  <a:lnTo>
                    <a:pt x="727886" y="1859491"/>
                  </a:lnTo>
                  <a:lnTo>
                    <a:pt x="678417" y="1874241"/>
                  </a:lnTo>
                  <a:lnTo>
                    <a:pt x="628452" y="1886993"/>
                  </a:lnTo>
                  <a:lnTo>
                    <a:pt x="577852" y="1897212"/>
                  </a:lnTo>
                  <a:lnTo>
                    <a:pt x="530962" y="1903946"/>
                  </a:lnTo>
                  <a:lnTo>
                    <a:pt x="484244" y="1908020"/>
                  </a:lnTo>
                  <a:lnTo>
                    <a:pt x="437736" y="1909511"/>
                  </a:lnTo>
                  <a:lnTo>
                    <a:pt x="391475" y="1908493"/>
                  </a:lnTo>
                  <a:lnTo>
                    <a:pt x="345496" y="1905042"/>
                  </a:lnTo>
                  <a:lnTo>
                    <a:pt x="299837" y="1899232"/>
                  </a:lnTo>
                  <a:lnTo>
                    <a:pt x="254535" y="1891140"/>
                  </a:lnTo>
                  <a:lnTo>
                    <a:pt x="209626" y="1880840"/>
                  </a:lnTo>
                  <a:lnTo>
                    <a:pt x="165147" y="1868408"/>
                  </a:lnTo>
                  <a:lnTo>
                    <a:pt x="121134" y="1853919"/>
                  </a:lnTo>
                  <a:lnTo>
                    <a:pt x="77626" y="1837449"/>
                  </a:lnTo>
                  <a:lnTo>
                    <a:pt x="34657" y="1819072"/>
                  </a:lnTo>
                  <a:lnTo>
                    <a:pt x="0" y="1802550"/>
                  </a:lnTo>
                  <a:lnTo>
                    <a:pt x="0" y="0"/>
                  </a:lnTo>
                  <a:close/>
                </a:path>
                <a:path w="3996054" h="1984375">
                  <a:moveTo>
                    <a:pt x="3531445" y="1364394"/>
                  </a:moveTo>
                  <a:lnTo>
                    <a:pt x="3637199" y="1040086"/>
                  </a:lnTo>
                  <a:lnTo>
                    <a:pt x="3562292" y="1275614"/>
                  </a:lnTo>
                  <a:lnTo>
                    <a:pt x="3546357" y="1322644"/>
                  </a:lnTo>
                  <a:lnTo>
                    <a:pt x="3531445" y="1364394"/>
                  </a:lnTo>
                  <a:close/>
                </a:path>
              </a:pathLst>
            </a:custGeom>
            <a:solidFill>
              <a:srgbClr val="AF5737"/>
            </a:solidFill>
          </p:spPr>
          <p:txBody>
            <a:bodyPr wrap="square" lIns="0" tIns="0" rIns="0" bIns="0" rtlCol="0"/>
            <a:lstStyle/>
            <a:p>
              <a:endParaRPr/>
            </a:p>
          </p:txBody>
        </p:sp>
        <p:sp>
          <p:nvSpPr>
            <p:cNvPr id="7" name="object 7"/>
            <p:cNvSpPr/>
            <p:nvPr/>
          </p:nvSpPr>
          <p:spPr>
            <a:xfrm>
              <a:off x="0" y="0"/>
              <a:ext cx="4646295" cy="2005330"/>
            </a:xfrm>
            <a:custGeom>
              <a:avLst/>
              <a:gdLst/>
              <a:ahLst/>
              <a:cxnLst/>
              <a:rect l="l" t="t" r="r" b="b"/>
              <a:pathLst>
                <a:path w="4646295" h="2005330">
                  <a:moveTo>
                    <a:pt x="4614519" y="0"/>
                  </a:moveTo>
                  <a:lnTo>
                    <a:pt x="4646085" y="0"/>
                  </a:lnTo>
                  <a:lnTo>
                    <a:pt x="4636654" y="40161"/>
                  </a:lnTo>
                  <a:lnTo>
                    <a:pt x="4623996" y="81979"/>
                  </a:lnTo>
                  <a:lnTo>
                    <a:pt x="4608495" y="123717"/>
                  </a:lnTo>
                  <a:lnTo>
                    <a:pt x="4590142" y="165322"/>
                  </a:lnTo>
                  <a:lnTo>
                    <a:pt x="4568925" y="206742"/>
                  </a:lnTo>
                  <a:lnTo>
                    <a:pt x="4544835" y="247925"/>
                  </a:lnTo>
                  <a:lnTo>
                    <a:pt x="4530914" y="269029"/>
                  </a:lnTo>
                  <a:lnTo>
                    <a:pt x="4597471" y="64924"/>
                  </a:lnTo>
                  <a:lnTo>
                    <a:pt x="4611637" y="14732"/>
                  </a:lnTo>
                  <a:lnTo>
                    <a:pt x="4614519" y="0"/>
                  </a:lnTo>
                  <a:close/>
                </a:path>
                <a:path w="4646295" h="2005330">
                  <a:moveTo>
                    <a:pt x="0" y="1544329"/>
                  </a:moveTo>
                  <a:lnTo>
                    <a:pt x="39965" y="1570181"/>
                  </a:lnTo>
                  <a:lnTo>
                    <a:pt x="84196" y="1597644"/>
                  </a:lnTo>
                  <a:lnTo>
                    <a:pt x="129447" y="1624617"/>
                  </a:lnTo>
                  <a:lnTo>
                    <a:pt x="175715" y="1651098"/>
                  </a:lnTo>
                  <a:lnTo>
                    <a:pt x="222996" y="1677085"/>
                  </a:lnTo>
                  <a:lnTo>
                    <a:pt x="271288" y="1702575"/>
                  </a:lnTo>
                  <a:lnTo>
                    <a:pt x="320587" y="1727566"/>
                  </a:lnTo>
                  <a:lnTo>
                    <a:pt x="370889" y="1752055"/>
                  </a:lnTo>
                  <a:lnTo>
                    <a:pt x="422192" y="1776041"/>
                  </a:lnTo>
                  <a:lnTo>
                    <a:pt x="474492" y="1799520"/>
                  </a:lnTo>
                  <a:lnTo>
                    <a:pt x="511085" y="1815382"/>
                  </a:lnTo>
                  <a:lnTo>
                    <a:pt x="549442" y="1831467"/>
                  </a:lnTo>
                  <a:lnTo>
                    <a:pt x="589456" y="1847583"/>
                  </a:lnTo>
                  <a:lnTo>
                    <a:pt x="631020" y="1863541"/>
                  </a:lnTo>
                  <a:lnTo>
                    <a:pt x="674029" y="1879149"/>
                  </a:lnTo>
                  <a:lnTo>
                    <a:pt x="718375" y="1894219"/>
                  </a:lnTo>
                  <a:lnTo>
                    <a:pt x="763952" y="1908559"/>
                  </a:lnTo>
                  <a:lnTo>
                    <a:pt x="810654" y="1921979"/>
                  </a:lnTo>
                  <a:lnTo>
                    <a:pt x="858374" y="1934289"/>
                  </a:lnTo>
                  <a:lnTo>
                    <a:pt x="907005" y="1945299"/>
                  </a:lnTo>
                  <a:lnTo>
                    <a:pt x="956441" y="1954818"/>
                  </a:lnTo>
                  <a:lnTo>
                    <a:pt x="1006575" y="1962655"/>
                  </a:lnTo>
                  <a:lnTo>
                    <a:pt x="1057302" y="1968621"/>
                  </a:lnTo>
                  <a:lnTo>
                    <a:pt x="1108513" y="1972525"/>
                  </a:lnTo>
                  <a:lnTo>
                    <a:pt x="1160103" y="1974178"/>
                  </a:lnTo>
                  <a:lnTo>
                    <a:pt x="1211965" y="1973387"/>
                  </a:lnTo>
                  <a:lnTo>
                    <a:pt x="1263993" y="1969964"/>
                  </a:lnTo>
                  <a:lnTo>
                    <a:pt x="1316081" y="1963718"/>
                  </a:lnTo>
                  <a:lnTo>
                    <a:pt x="1368120" y="1954459"/>
                  </a:lnTo>
                  <a:lnTo>
                    <a:pt x="1416951" y="1942950"/>
                  </a:lnTo>
                  <a:lnTo>
                    <a:pt x="1464606" y="1929103"/>
                  </a:lnTo>
                  <a:lnTo>
                    <a:pt x="1511168" y="1913044"/>
                  </a:lnTo>
                  <a:lnTo>
                    <a:pt x="1556722" y="1894897"/>
                  </a:lnTo>
                  <a:lnTo>
                    <a:pt x="1601352" y="1874787"/>
                  </a:lnTo>
                  <a:lnTo>
                    <a:pt x="1645141" y="1852839"/>
                  </a:lnTo>
                  <a:lnTo>
                    <a:pt x="1688173" y="1829178"/>
                  </a:lnTo>
                  <a:lnTo>
                    <a:pt x="1730532" y="1803930"/>
                  </a:lnTo>
                  <a:lnTo>
                    <a:pt x="1772302" y="1777219"/>
                  </a:lnTo>
                  <a:lnTo>
                    <a:pt x="1813567" y="1749170"/>
                  </a:lnTo>
                  <a:lnTo>
                    <a:pt x="1854410" y="1719909"/>
                  </a:lnTo>
                  <a:lnTo>
                    <a:pt x="1894916" y="1689561"/>
                  </a:lnTo>
                  <a:lnTo>
                    <a:pt x="1935167" y="1658249"/>
                  </a:lnTo>
                  <a:lnTo>
                    <a:pt x="1975249" y="1626101"/>
                  </a:lnTo>
                  <a:lnTo>
                    <a:pt x="2015245" y="1593239"/>
                  </a:lnTo>
                  <a:lnTo>
                    <a:pt x="2255172" y="1390661"/>
                  </a:lnTo>
                  <a:lnTo>
                    <a:pt x="2295742" y="1357357"/>
                  </a:lnTo>
                  <a:lnTo>
                    <a:pt x="2336737" y="1324504"/>
                  </a:lnTo>
                  <a:lnTo>
                    <a:pt x="2378201" y="1292267"/>
                  </a:lnTo>
                  <a:lnTo>
                    <a:pt x="2420181" y="1260811"/>
                  </a:lnTo>
                  <a:lnTo>
                    <a:pt x="2462721" y="1230301"/>
                  </a:lnTo>
                  <a:lnTo>
                    <a:pt x="2505867" y="1200903"/>
                  </a:lnTo>
                  <a:lnTo>
                    <a:pt x="2549666" y="1172782"/>
                  </a:lnTo>
                  <a:lnTo>
                    <a:pt x="2594161" y="1146102"/>
                  </a:lnTo>
                  <a:lnTo>
                    <a:pt x="2639003" y="1121177"/>
                  </a:lnTo>
                  <a:lnTo>
                    <a:pt x="2684555" y="1097722"/>
                  </a:lnTo>
                  <a:lnTo>
                    <a:pt x="2730756" y="1075643"/>
                  </a:lnTo>
                  <a:lnTo>
                    <a:pt x="2777544" y="1054845"/>
                  </a:lnTo>
                  <a:lnTo>
                    <a:pt x="2824859" y="1035234"/>
                  </a:lnTo>
                  <a:lnTo>
                    <a:pt x="2872638" y="1016715"/>
                  </a:lnTo>
                  <a:lnTo>
                    <a:pt x="2920821" y="999194"/>
                  </a:lnTo>
                  <a:lnTo>
                    <a:pt x="2969346" y="982577"/>
                  </a:lnTo>
                  <a:lnTo>
                    <a:pt x="3018152" y="966769"/>
                  </a:lnTo>
                  <a:lnTo>
                    <a:pt x="3067179" y="951676"/>
                  </a:lnTo>
                  <a:lnTo>
                    <a:pt x="3116364" y="937203"/>
                  </a:lnTo>
                  <a:lnTo>
                    <a:pt x="3165647" y="923257"/>
                  </a:lnTo>
                  <a:lnTo>
                    <a:pt x="3214967" y="909742"/>
                  </a:lnTo>
                  <a:lnTo>
                    <a:pt x="3264261" y="896565"/>
                  </a:lnTo>
                  <a:lnTo>
                    <a:pt x="3459529" y="845453"/>
                  </a:lnTo>
                  <a:lnTo>
                    <a:pt x="3508391" y="832404"/>
                  </a:lnTo>
                  <a:lnTo>
                    <a:pt x="3557172" y="819064"/>
                  </a:lnTo>
                  <a:lnTo>
                    <a:pt x="3605629" y="805394"/>
                  </a:lnTo>
                  <a:lnTo>
                    <a:pt x="3645816" y="793618"/>
                  </a:lnTo>
                  <a:lnTo>
                    <a:pt x="3687398" y="780923"/>
                  </a:lnTo>
                  <a:lnTo>
                    <a:pt x="3730184" y="767238"/>
                  </a:lnTo>
                  <a:lnTo>
                    <a:pt x="3773988" y="752493"/>
                  </a:lnTo>
                  <a:lnTo>
                    <a:pt x="3818622" y="736616"/>
                  </a:lnTo>
                  <a:lnTo>
                    <a:pt x="3863899" y="719537"/>
                  </a:lnTo>
                  <a:lnTo>
                    <a:pt x="3909629" y="701186"/>
                  </a:lnTo>
                  <a:lnTo>
                    <a:pt x="3955625" y="681491"/>
                  </a:lnTo>
                  <a:lnTo>
                    <a:pt x="4001700" y="660382"/>
                  </a:lnTo>
                  <a:lnTo>
                    <a:pt x="4047666" y="637789"/>
                  </a:lnTo>
                  <a:lnTo>
                    <a:pt x="4093334" y="613640"/>
                  </a:lnTo>
                  <a:lnTo>
                    <a:pt x="4138518" y="587865"/>
                  </a:lnTo>
                  <a:lnTo>
                    <a:pt x="4183028" y="560393"/>
                  </a:lnTo>
                  <a:lnTo>
                    <a:pt x="4226678" y="531154"/>
                  </a:lnTo>
                  <a:lnTo>
                    <a:pt x="4269279" y="500076"/>
                  </a:lnTo>
                  <a:lnTo>
                    <a:pt x="4310643" y="467090"/>
                  </a:lnTo>
                  <a:lnTo>
                    <a:pt x="4350583" y="432124"/>
                  </a:lnTo>
                  <a:lnTo>
                    <a:pt x="4388911" y="395107"/>
                  </a:lnTo>
                  <a:lnTo>
                    <a:pt x="4425439" y="355970"/>
                  </a:lnTo>
                  <a:lnTo>
                    <a:pt x="4459980" y="314642"/>
                  </a:lnTo>
                  <a:lnTo>
                    <a:pt x="4492344" y="271051"/>
                  </a:lnTo>
                  <a:lnTo>
                    <a:pt x="4519946" y="229163"/>
                  </a:lnTo>
                  <a:lnTo>
                    <a:pt x="4544158" y="187579"/>
                  </a:lnTo>
                  <a:lnTo>
                    <a:pt x="4565082" y="146325"/>
                  </a:lnTo>
                  <a:lnTo>
                    <a:pt x="4582819" y="105431"/>
                  </a:lnTo>
                  <a:lnTo>
                    <a:pt x="4597471" y="64924"/>
                  </a:lnTo>
                  <a:lnTo>
                    <a:pt x="4530914" y="269029"/>
                  </a:lnTo>
                  <a:lnTo>
                    <a:pt x="4486241" y="331554"/>
                  </a:lnTo>
                  <a:lnTo>
                    <a:pt x="4452620" y="372159"/>
                  </a:lnTo>
                  <a:lnTo>
                    <a:pt x="4417163" y="410698"/>
                  </a:lnTo>
                  <a:lnTo>
                    <a:pt x="4380034" y="447236"/>
                  </a:lnTo>
                  <a:lnTo>
                    <a:pt x="4341398" y="481835"/>
                  </a:lnTo>
                  <a:lnTo>
                    <a:pt x="4301422" y="514560"/>
                  </a:lnTo>
                  <a:lnTo>
                    <a:pt x="4260269" y="545475"/>
                  </a:lnTo>
                  <a:lnTo>
                    <a:pt x="4218106" y="574642"/>
                  </a:lnTo>
                  <a:lnTo>
                    <a:pt x="4175097" y="602127"/>
                  </a:lnTo>
                  <a:lnTo>
                    <a:pt x="4131408" y="627992"/>
                  </a:lnTo>
                  <a:lnTo>
                    <a:pt x="4087204" y="652301"/>
                  </a:lnTo>
                  <a:lnTo>
                    <a:pt x="4042650" y="675119"/>
                  </a:lnTo>
                  <a:lnTo>
                    <a:pt x="3997912" y="696509"/>
                  </a:lnTo>
                  <a:lnTo>
                    <a:pt x="3953153" y="716535"/>
                  </a:lnTo>
                  <a:lnTo>
                    <a:pt x="3908541" y="735260"/>
                  </a:lnTo>
                  <a:lnTo>
                    <a:pt x="3864239" y="752749"/>
                  </a:lnTo>
                  <a:lnTo>
                    <a:pt x="3820414" y="769065"/>
                  </a:lnTo>
                  <a:lnTo>
                    <a:pt x="3777230" y="784271"/>
                  </a:lnTo>
                  <a:lnTo>
                    <a:pt x="3734852" y="798432"/>
                  </a:lnTo>
                  <a:lnTo>
                    <a:pt x="3693446" y="811612"/>
                  </a:lnTo>
                  <a:lnTo>
                    <a:pt x="3653177" y="823873"/>
                  </a:lnTo>
                  <a:lnTo>
                    <a:pt x="3614210" y="835281"/>
                  </a:lnTo>
                  <a:lnTo>
                    <a:pt x="3565553" y="849007"/>
                  </a:lnTo>
                  <a:lnTo>
                    <a:pt x="3516599" y="862393"/>
                  </a:lnTo>
                  <a:lnTo>
                    <a:pt x="3467589" y="875480"/>
                  </a:lnTo>
                  <a:lnTo>
                    <a:pt x="3272850" y="926456"/>
                  </a:lnTo>
                  <a:lnTo>
                    <a:pt x="3223943" y="939531"/>
                  </a:lnTo>
                  <a:lnTo>
                    <a:pt x="3175020" y="952936"/>
                  </a:lnTo>
                  <a:lnTo>
                    <a:pt x="3126143" y="966763"/>
                  </a:lnTo>
                  <a:lnTo>
                    <a:pt x="3077376" y="981104"/>
                  </a:lnTo>
                  <a:lnTo>
                    <a:pt x="3028783" y="996051"/>
                  </a:lnTo>
                  <a:lnTo>
                    <a:pt x="2980427" y="1011697"/>
                  </a:lnTo>
                  <a:lnTo>
                    <a:pt x="2932370" y="1028132"/>
                  </a:lnTo>
                  <a:lnTo>
                    <a:pt x="2884676" y="1045450"/>
                  </a:lnTo>
                  <a:lnTo>
                    <a:pt x="2837409" y="1063742"/>
                  </a:lnTo>
                  <a:lnTo>
                    <a:pt x="2790632" y="1083100"/>
                  </a:lnTo>
                  <a:lnTo>
                    <a:pt x="2744408" y="1103616"/>
                  </a:lnTo>
                  <a:lnTo>
                    <a:pt x="2698799" y="1125383"/>
                  </a:lnTo>
                  <a:lnTo>
                    <a:pt x="2653871" y="1148493"/>
                  </a:lnTo>
                  <a:lnTo>
                    <a:pt x="2609685" y="1173037"/>
                  </a:lnTo>
                  <a:lnTo>
                    <a:pt x="2565832" y="1199345"/>
                  </a:lnTo>
                  <a:lnTo>
                    <a:pt x="2522614" y="1227115"/>
                  </a:lnTo>
                  <a:lnTo>
                    <a:pt x="2479992" y="1256180"/>
                  </a:lnTo>
                  <a:lnTo>
                    <a:pt x="2437925" y="1286374"/>
                  </a:lnTo>
                  <a:lnTo>
                    <a:pt x="2396376" y="1317529"/>
                  </a:lnTo>
                  <a:lnTo>
                    <a:pt x="2355303" y="1349479"/>
                  </a:lnTo>
                  <a:lnTo>
                    <a:pt x="2314669" y="1382057"/>
                  </a:lnTo>
                  <a:lnTo>
                    <a:pt x="2274434" y="1415096"/>
                  </a:lnTo>
                  <a:lnTo>
                    <a:pt x="2037604" y="1615039"/>
                  </a:lnTo>
                  <a:lnTo>
                    <a:pt x="1997674" y="1647814"/>
                  </a:lnTo>
                  <a:lnTo>
                    <a:pt x="1957374" y="1680097"/>
                  </a:lnTo>
                  <a:lnTo>
                    <a:pt x="1916648" y="1711734"/>
                  </a:lnTo>
                  <a:lnTo>
                    <a:pt x="1875440" y="1742571"/>
                  </a:lnTo>
                  <a:lnTo>
                    <a:pt x="1833695" y="1772454"/>
                  </a:lnTo>
                  <a:lnTo>
                    <a:pt x="1791357" y="1801229"/>
                  </a:lnTo>
                  <a:lnTo>
                    <a:pt x="1748371" y="1828741"/>
                  </a:lnTo>
                  <a:lnTo>
                    <a:pt x="1704680" y="1854836"/>
                  </a:lnTo>
                  <a:lnTo>
                    <a:pt x="1660230" y="1879360"/>
                  </a:lnTo>
                  <a:lnTo>
                    <a:pt x="1614964" y="1902159"/>
                  </a:lnTo>
                  <a:lnTo>
                    <a:pt x="1568827" y="1923079"/>
                  </a:lnTo>
                  <a:lnTo>
                    <a:pt x="1521763" y="1941966"/>
                  </a:lnTo>
                  <a:lnTo>
                    <a:pt x="1473717" y="1958664"/>
                  </a:lnTo>
                  <a:lnTo>
                    <a:pt x="1424634" y="1973021"/>
                  </a:lnTo>
                  <a:lnTo>
                    <a:pt x="1374456" y="1984882"/>
                  </a:lnTo>
                  <a:lnTo>
                    <a:pt x="1321060" y="1994404"/>
                  </a:lnTo>
                  <a:lnTo>
                    <a:pt x="1267658" y="2000850"/>
                  </a:lnTo>
                  <a:lnTo>
                    <a:pt x="1214356" y="2004414"/>
                  </a:lnTo>
                  <a:lnTo>
                    <a:pt x="1161261" y="2005291"/>
                  </a:lnTo>
                  <a:lnTo>
                    <a:pt x="1108480" y="2003674"/>
                  </a:lnTo>
                  <a:lnTo>
                    <a:pt x="1056117" y="1999759"/>
                  </a:lnTo>
                  <a:lnTo>
                    <a:pt x="1004281" y="1993738"/>
                  </a:lnTo>
                  <a:lnTo>
                    <a:pt x="953077" y="1985806"/>
                  </a:lnTo>
                  <a:lnTo>
                    <a:pt x="902611" y="1976157"/>
                  </a:lnTo>
                  <a:lnTo>
                    <a:pt x="852990" y="1964986"/>
                  </a:lnTo>
                  <a:lnTo>
                    <a:pt x="804320" y="1952486"/>
                  </a:lnTo>
                  <a:lnTo>
                    <a:pt x="756707" y="1938852"/>
                  </a:lnTo>
                  <a:lnTo>
                    <a:pt x="710258" y="1924278"/>
                  </a:lnTo>
                  <a:lnTo>
                    <a:pt x="665079" y="1908957"/>
                  </a:lnTo>
                  <a:lnTo>
                    <a:pt x="621277" y="1893084"/>
                  </a:lnTo>
                  <a:lnTo>
                    <a:pt x="578957" y="1876854"/>
                  </a:lnTo>
                  <a:lnTo>
                    <a:pt x="538226" y="1860460"/>
                  </a:lnTo>
                  <a:lnTo>
                    <a:pt x="499191" y="1844096"/>
                  </a:lnTo>
                  <a:lnTo>
                    <a:pt x="461957" y="1827957"/>
                  </a:lnTo>
                  <a:lnTo>
                    <a:pt x="409073" y="1804211"/>
                  </a:lnTo>
                  <a:lnTo>
                    <a:pt x="357193" y="1779948"/>
                  </a:lnTo>
                  <a:lnTo>
                    <a:pt x="306321" y="1755171"/>
                  </a:lnTo>
                  <a:lnTo>
                    <a:pt x="256460" y="1729881"/>
                  </a:lnTo>
                  <a:lnTo>
                    <a:pt x="207615" y="1704083"/>
                  </a:lnTo>
                  <a:lnTo>
                    <a:pt x="159787" y="1677777"/>
                  </a:lnTo>
                  <a:lnTo>
                    <a:pt x="112980" y="1650967"/>
                  </a:lnTo>
                  <a:lnTo>
                    <a:pt x="67198" y="1623655"/>
                  </a:lnTo>
                  <a:lnTo>
                    <a:pt x="22443" y="1595843"/>
                  </a:lnTo>
                  <a:lnTo>
                    <a:pt x="0" y="1581312"/>
                  </a:lnTo>
                  <a:lnTo>
                    <a:pt x="0" y="1544329"/>
                  </a:lnTo>
                  <a:close/>
                </a:path>
              </a:pathLst>
            </a:custGeom>
            <a:solidFill>
              <a:srgbClr val="E7AF60"/>
            </a:solidFill>
          </p:spPr>
          <p:txBody>
            <a:bodyPr wrap="square" lIns="0" tIns="0" rIns="0" bIns="0" rtlCol="0"/>
            <a:lstStyle/>
            <a:p>
              <a:endParaRPr/>
            </a:p>
          </p:txBody>
        </p:sp>
      </p:grpSp>
      <p:grpSp>
        <p:nvGrpSpPr>
          <p:cNvPr id="8" name="object 8"/>
          <p:cNvGrpSpPr/>
          <p:nvPr/>
        </p:nvGrpSpPr>
        <p:grpSpPr>
          <a:xfrm>
            <a:off x="1028700" y="9435488"/>
            <a:ext cx="3065780" cy="752475"/>
            <a:chOff x="1028700" y="9435488"/>
            <a:chExt cx="3065780" cy="752475"/>
          </a:xfrm>
        </p:grpSpPr>
        <p:pic>
          <p:nvPicPr>
            <p:cNvPr id="9" name="object 9"/>
            <p:cNvPicPr/>
            <p:nvPr/>
          </p:nvPicPr>
          <p:blipFill>
            <a:blip r:embed="rId2" cstate="print"/>
            <a:stretch>
              <a:fillRect/>
            </a:stretch>
          </p:blipFill>
          <p:spPr>
            <a:xfrm>
              <a:off x="1028700" y="9435488"/>
              <a:ext cx="1571624" cy="752474"/>
            </a:xfrm>
            <a:prstGeom prst="rect">
              <a:avLst/>
            </a:prstGeom>
          </p:spPr>
        </p:pic>
        <p:pic>
          <p:nvPicPr>
            <p:cNvPr id="10" name="object 10"/>
            <p:cNvPicPr/>
            <p:nvPr/>
          </p:nvPicPr>
          <p:blipFill>
            <a:blip r:embed="rId3" cstate="print"/>
            <a:stretch>
              <a:fillRect/>
            </a:stretch>
          </p:blipFill>
          <p:spPr>
            <a:xfrm>
              <a:off x="2599053" y="9736198"/>
              <a:ext cx="1495424" cy="304799"/>
            </a:xfrm>
            <a:prstGeom prst="rect">
              <a:avLst/>
            </a:prstGeom>
          </p:spPr>
        </p:pic>
      </p:grpSp>
      <p:sp>
        <p:nvSpPr>
          <p:cNvPr id="11" name="object 11"/>
          <p:cNvSpPr txBox="1">
            <a:spLocks noGrp="1"/>
          </p:cNvSpPr>
          <p:nvPr>
            <p:ph type="title"/>
          </p:nvPr>
        </p:nvSpPr>
        <p:spPr>
          <a:xfrm>
            <a:off x="2895600" y="293475"/>
            <a:ext cx="13716000" cy="443711"/>
          </a:xfrm>
          <a:prstGeom prst="rect">
            <a:avLst/>
          </a:prstGeom>
        </p:spPr>
        <p:txBody>
          <a:bodyPr vert="horz" wrap="square" lIns="0" tIns="12700" rIns="0" bIns="0" rtlCol="0">
            <a:spAutoFit/>
          </a:bodyPr>
          <a:lstStyle/>
          <a:p>
            <a:pPr marL="12700" algn="ctr">
              <a:lnSpc>
                <a:spcPct val="100000"/>
              </a:lnSpc>
              <a:spcBef>
                <a:spcPts val="100"/>
              </a:spcBef>
            </a:pPr>
            <a:r>
              <a:rPr lang="en-US" spc="315" dirty="0"/>
              <a:t>The learner is expected to imagine future scenarios</a:t>
            </a:r>
            <a:endParaRPr lang="en-US" dirty="0"/>
          </a:p>
        </p:txBody>
      </p:sp>
      <p:sp>
        <p:nvSpPr>
          <p:cNvPr id="12" name="object 12"/>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2" name="Prostokąt 1">
            <a:extLst>
              <a:ext uri="{FF2B5EF4-FFF2-40B4-BE49-F238E27FC236}">
                <a16:creationId xmlns:a16="http://schemas.microsoft.com/office/drawing/2014/main" id="{BE66F7CB-57B3-467B-8407-522FEFCD8081}"/>
              </a:ext>
            </a:extLst>
          </p:cNvPr>
          <p:cNvSpPr/>
          <p:nvPr/>
        </p:nvSpPr>
        <p:spPr>
          <a:xfrm>
            <a:off x="1676400" y="3032738"/>
            <a:ext cx="15087600" cy="1231106"/>
          </a:xfrm>
          <a:prstGeom prst="rect">
            <a:avLst/>
          </a:prstGeom>
        </p:spPr>
        <p:txBody>
          <a:bodyPr wrap="square">
            <a:spAutoFit/>
          </a:bodyPr>
          <a:lstStyle/>
          <a:p>
            <a:endParaRPr lang="pl-PL" sz="2800" dirty="0"/>
          </a:p>
          <a:p>
            <a:endParaRPr lang="pl-PL" sz="2800" dirty="0"/>
          </a:p>
          <a:p>
            <a:endParaRPr lang="pl-PL" dirty="0"/>
          </a:p>
        </p:txBody>
      </p:sp>
      <p:sp>
        <p:nvSpPr>
          <p:cNvPr id="13" name="Prostokąt 12">
            <a:extLst>
              <a:ext uri="{FF2B5EF4-FFF2-40B4-BE49-F238E27FC236}">
                <a16:creationId xmlns:a16="http://schemas.microsoft.com/office/drawing/2014/main" id="{CF76175C-01ED-4A80-9EDA-E0DCB6044722}"/>
              </a:ext>
            </a:extLst>
          </p:cNvPr>
          <p:cNvSpPr/>
          <p:nvPr/>
        </p:nvSpPr>
        <p:spPr>
          <a:xfrm>
            <a:off x="5635698" y="1523939"/>
            <a:ext cx="7167603" cy="523220"/>
          </a:xfrm>
          <a:prstGeom prst="rect">
            <a:avLst/>
          </a:prstGeom>
        </p:spPr>
        <p:txBody>
          <a:bodyPr wrap="none">
            <a:spAutoFit/>
          </a:bodyPr>
          <a:lstStyle/>
          <a:p>
            <a:r>
              <a:rPr lang="pl-PL" sz="2800" b="1" dirty="0" err="1"/>
              <a:t>Stages</a:t>
            </a:r>
            <a:r>
              <a:rPr lang="pl-PL" sz="2800" b="1" dirty="0"/>
              <a:t> of </a:t>
            </a:r>
            <a:r>
              <a:rPr lang="pl-PL" sz="2800" b="1" dirty="0" err="1"/>
              <a:t>building</a:t>
            </a:r>
            <a:r>
              <a:rPr lang="pl-PL" sz="2800" b="1" dirty="0"/>
              <a:t> a </a:t>
            </a:r>
            <a:r>
              <a:rPr lang="pl-PL" sz="2800" b="1" dirty="0" err="1"/>
              <a:t>scenario</a:t>
            </a:r>
            <a:r>
              <a:rPr lang="pl-PL" sz="2800" b="1" dirty="0"/>
              <a:t> of </a:t>
            </a:r>
            <a:r>
              <a:rPr lang="pl-PL" sz="2800" b="1" dirty="0" err="1"/>
              <a:t>possible</a:t>
            </a:r>
            <a:r>
              <a:rPr lang="pl-PL" sz="2800" b="1" dirty="0"/>
              <a:t> </a:t>
            </a:r>
            <a:r>
              <a:rPr lang="pl-PL" sz="2800" b="1" dirty="0" err="1"/>
              <a:t>events</a:t>
            </a:r>
            <a:endParaRPr lang="pl-PL" sz="2800" b="1" dirty="0"/>
          </a:p>
        </p:txBody>
      </p:sp>
    </p:spTree>
    <p:extLst>
      <p:ext uri="{BB962C8B-B14F-4D97-AF65-F5344CB8AC3E}">
        <p14:creationId xmlns:p14="http://schemas.microsoft.com/office/powerpoint/2010/main" val="3714938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447800" y="1257300"/>
            <a:ext cx="15543401" cy="7543800"/>
          </a:xfrm>
          <a:custGeom>
            <a:avLst/>
            <a:gdLst/>
            <a:ahLst/>
            <a:cxnLst/>
            <a:rect l="l" t="t" r="r" b="b"/>
            <a:pathLst>
              <a:path w="9029700" h="3695700">
                <a:moveTo>
                  <a:pt x="8858976" y="3695699"/>
                </a:moveTo>
                <a:lnTo>
                  <a:pt x="170690" y="3695699"/>
                </a:lnTo>
                <a:lnTo>
                  <a:pt x="125202" y="3689627"/>
                </a:lnTo>
                <a:lnTo>
                  <a:pt x="84397" y="3672479"/>
                </a:lnTo>
                <a:lnTo>
                  <a:pt x="49873" y="3645854"/>
                </a:lnTo>
                <a:lnTo>
                  <a:pt x="23232" y="3611350"/>
                </a:lnTo>
                <a:lnTo>
                  <a:pt x="6074" y="3570568"/>
                </a:lnTo>
                <a:lnTo>
                  <a:pt x="0" y="3525106"/>
                </a:lnTo>
                <a:lnTo>
                  <a:pt x="0" y="170592"/>
                </a:lnTo>
                <a:lnTo>
                  <a:pt x="6074" y="125131"/>
                </a:lnTo>
                <a:lnTo>
                  <a:pt x="23232" y="84348"/>
                </a:lnTo>
                <a:lnTo>
                  <a:pt x="49873" y="49845"/>
                </a:lnTo>
                <a:lnTo>
                  <a:pt x="84397" y="23219"/>
                </a:lnTo>
                <a:lnTo>
                  <a:pt x="125202" y="6071"/>
                </a:lnTo>
                <a:lnTo>
                  <a:pt x="170690" y="0"/>
                </a:lnTo>
                <a:lnTo>
                  <a:pt x="8858976" y="0"/>
                </a:lnTo>
                <a:lnTo>
                  <a:pt x="8904464" y="6071"/>
                </a:lnTo>
                <a:lnTo>
                  <a:pt x="8945269" y="23219"/>
                </a:lnTo>
                <a:lnTo>
                  <a:pt x="8979793" y="49845"/>
                </a:lnTo>
                <a:lnTo>
                  <a:pt x="9006434" y="84348"/>
                </a:lnTo>
                <a:lnTo>
                  <a:pt x="9023592" y="125131"/>
                </a:lnTo>
                <a:lnTo>
                  <a:pt x="9029667" y="170592"/>
                </a:lnTo>
                <a:lnTo>
                  <a:pt x="9029667" y="3525106"/>
                </a:lnTo>
                <a:lnTo>
                  <a:pt x="9023592" y="3570568"/>
                </a:lnTo>
                <a:lnTo>
                  <a:pt x="9006434" y="3611350"/>
                </a:lnTo>
                <a:lnTo>
                  <a:pt x="8979793" y="3645854"/>
                </a:lnTo>
                <a:lnTo>
                  <a:pt x="8945269" y="3672479"/>
                </a:lnTo>
                <a:lnTo>
                  <a:pt x="8904464" y="3689627"/>
                </a:lnTo>
                <a:lnTo>
                  <a:pt x="8858976" y="3695699"/>
                </a:lnTo>
                <a:close/>
              </a:path>
            </a:pathLst>
          </a:custGeom>
          <a:solidFill>
            <a:srgbClr val="F1D0C7"/>
          </a:solidFill>
        </p:spPr>
        <p:txBody>
          <a:bodyPr wrap="square" lIns="0" tIns="0" rIns="0" bIns="0" rtlCol="0"/>
          <a:lstStyle/>
          <a:p>
            <a:pPr lvl="1" algn="ctr"/>
            <a:endParaRPr lang="pl-PL" sz="2800" dirty="0"/>
          </a:p>
          <a:p>
            <a:pPr lvl="1" algn="ctr"/>
            <a:endParaRPr lang="pl-PL" sz="2800" dirty="0"/>
          </a:p>
          <a:p>
            <a:pPr lvl="1" algn="ctr"/>
            <a:endParaRPr lang="pl-PL" sz="2800" dirty="0"/>
          </a:p>
          <a:p>
            <a:pPr lvl="1" algn="ctr"/>
            <a:endParaRPr lang="pl-PL" sz="2800" dirty="0"/>
          </a:p>
          <a:p>
            <a:pPr lvl="1" algn="ctr"/>
            <a:endParaRPr lang="pl-PL" sz="2800" dirty="0"/>
          </a:p>
          <a:p>
            <a:pPr marL="914400" lvl="1" indent="-457200">
              <a:buFont typeface="Arial" panose="020B0604020202020204" pitchFamily="34" charset="0"/>
              <a:buChar char="•"/>
            </a:pPr>
            <a:r>
              <a:rPr lang="en-US" sz="2800" dirty="0"/>
              <a:t>Which factors from the macro-environment have the strongest impact on the company. The macro-environment consists of the political, economic, social, and technological demographic. </a:t>
            </a:r>
            <a:endParaRPr lang="pl-PL" sz="2800" dirty="0"/>
          </a:p>
          <a:p>
            <a:pPr marL="914400" lvl="1" indent="-457200">
              <a:buFont typeface="Arial" panose="020B0604020202020204" pitchFamily="34" charset="0"/>
              <a:buChar char="•"/>
            </a:pPr>
            <a:endParaRPr lang="pl-PL" sz="2800" dirty="0"/>
          </a:p>
          <a:p>
            <a:pPr marL="914400" lvl="1" indent="-457200">
              <a:buFont typeface="Arial" panose="020B0604020202020204" pitchFamily="34" charset="0"/>
              <a:buChar char="•"/>
            </a:pPr>
            <a:r>
              <a:rPr lang="en-US" sz="2800" dirty="0"/>
              <a:t>Next, it is necessary to determine which microenvironmental factors have a decisive influence on the company's operations. The micro-environment consists of: customers, suppliers, competitors, producers of substitute products. </a:t>
            </a:r>
            <a:endParaRPr lang="pl-PL" sz="2800" dirty="0"/>
          </a:p>
        </p:txBody>
      </p:sp>
      <p:grpSp>
        <p:nvGrpSpPr>
          <p:cNvPr id="5" name="object 5"/>
          <p:cNvGrpSpPr/>
          <p:nvPr/>
        </p:nvGrpSpPr>
        <p:grpSpPr>
          <a:xfrm>
            <a:off x="0" y="0"/>
            <a:ext cx="4646295" cy="2005330"/>
            <a:chOff x="0" y="0"/>
            <a:chExt cx="4646295" cy="2005330"/>
          </a:xfrm>
        </p:grpSpPr>
        <p:sp>
          <p:nvSpPr>
            <p:cNvPr id="6" name="object 6"/>
            <p:cNvSpPr/>
            <p:nvPr/>
          </p:nvSpPr>
          <p:spPr>
            <a:xfrm>
              <a:off x="0" y="0"/>
              <a:ext cx="3996054" cy="1984375"/>
            </a:xfrm>
            <a:custGeom>
              <a:avLst/>
              <a:gdLst/>
              <a:ahLst/>
              <a:cxnLst/>
              <a:rect l="l" t="t" r="r" b="b"/>
              <a:pathLst>
                <a:path w="3996054" h="1984375">
                  <a:moveTo>
                    <a:pt x="0" y="0"/>
                  </a:moveTo>
                  <a:lnTo>
                    <a:pt x="3995483" y="0"/>
                  </a:lnTo>
                  <a:lnTo>
                    <a:pt x="3994846" y="2782"/>
                  </a:lnTo>
                  <a:lnTo>
                    <a:pt x="3982837" y="50880"/>
                  </a:lnTo>
                  <a:lnTo>
                    <a:pt x="3969964" y="98779"/>
                  </a:lnTo>
                  <a:lnTo>
                    <a:pt x="3956296" y="146495"/>
                  </a:lnTo>
                  <a:lnTo>
                    <a:pt x="3941901" y="194044"/>
                  </a:lnTo>
                  <a:lnTo>
                    <a:pt x="3926849" y="241442"/>
                  </a:lnTo>
                  <a:lnTo>
                    <a:pt x="3911209" y="288706"/>
                  </a:lnTo>
                  <a:lnTo>
                    <a:pt x="3878438" y="382897"/>
                  </a:lnTo>
                  <a:lnTo>
                    <a:pt x="3702723" y="851388"/>
                  </a:lnTo>
                  <a:lnTo>
                    <a:pt x="3669069" y="945513"/>
                  </a:lnTo>
                  <a:lnTo>
                    <a:pt x="3652877" y="992735"/>
                  </a:lnTo>
                  <a:lnTo>
                    <a:pt x="3531445" y="1364394"/>
                  </a:lnTo>
                  <a:lnTo>
                    <a:pt x="3529696" y="1369289"/>
                  </a:lnTo>
                  <a:lnTo>
                    <a:pt x="3512134" y="1415393"/>
                  </a:lnTo>
                  <a:lnTo>
                    <a:pt x="3493496" y="1460802"/>
                  </a:lnTo>
                  <a:lnTo>
                    <a:pt x="3473607" y="1505362"/>
                  </a:lnTo>
                  <a:lnTo>
                    <a:pt x="3452292" y="1548916"/>
                  </a:lnTo>
                  <a:lnTo>
                    <a:pt x="3429375" y="1591312"/>
                  </a:lnTo>
                  <a:lnTo>
                    <a:pt x="3404683" y="1632394"/>
                  </a:lnTo>
                  <a:lnTo>
                    <a:pt x="3378039" y="1672007"/>
                  </a:lnTo>
                  <a:lnTo>
                    <a:pt x="3349269" y="1709997"/>
                  </a:lnTo>
                  <a:lnTo>
                    <a:pt x="3318198" y="1746209"/>
                  </a:lnTo>
                  <a:lnTo>
                    <a:pt x="3284651" y="1780489"/>
                  </a:lnTo>
                  <a:lnTo>
                    <a:pt x="3248452" y="1812682"/>
                  </a:lnTo>
                  <a:lnTo>
                    <a:pt x="3210871" y="1841616"/>
                  </a:lnTo>
                  <a:lnTo>
                    <a:pt x="3171864" y="1867523"/>
                  </a:lnTo>
                  <a:lnTo>
                    <a:pt x="3131528" y="1890510"/>
                  </a:lnTo>
                  <a:lnTo>
                    <a:pt x="3089963" y="1910687"/>
                  </a:lnTo>
                  <a:lnTo>
                    <a:pt x="3047265" y="1928162"/>
                  </a:lnTo>
                  <a:lnTo>
                    <a:pt x="3003532" y="1943044"/>
                  </a:lnTo>
                  <a:lnTo>
                    <a:pt x="2958861" y="1955442"/>
                  </a:lnTo>
                  <a:lnTo>
                    <a:pt x="2913352" y="1965463"/>
                  </a:lnTo>
                  <a:lnTo>
                    <a:pt x="2867100" y="1973216"/>
                  </a:lnTo>
                  <a:lnTo>
                    <a:pt x="2820205" y="1978811"/>
                  </a:lnTo>
                  <a:lnTo>
                    <a:pt x="2772763" y="1982356"/>
                  </a:lnTo>
                  <a:lnTo>
                    <a:pt x="2724873" y="1983958"/>
                  </a:lnTo>
                  <a:lnTo>
                    <a:pt x="2676631" y="1983728"/>
                  </a:lnTo>
                  <a:lnTo>
                    <a:pt x="2628137" y="1981773"/>
                  </a:lnTo>
                  <a:lnTo>
                    <a:pt x="2579487" y="1978202"/>
                  </a:lnTo>
                  <a:lnTo>
                    <a:pt x="2530779" y="1973124"/>
                  </a:lnTo>
                  <a:lnTo>
                    <a:pt x="2482112" y="1966647"/>
                  </a:lnTo>
                  <a:lnTo>
                    <a:pt x="2433582" y="1958880"/>
                  </a:lnTo>
                  <a:lnTo>
                    <a:pt x="2385287" y="1949931"/>
                  </a:lnTo>
                  <a:lnTo>
                    <a:pt x="2337326" y="1939909"/>
                  </a:lnTo>
                  <a:lnTo>
                    <a:pt x="2289795" y="1928923"/>
                  </a:lnTo>
                  <a:lnTo>
                    <a:pt x="2242793" y="1917081"/>
                  </a:lnTo>
                  <a:lnTo>
                    <a:pt x="2196417" y="1904491"/>
                  </a:lnTo>
                  <a:lnTo>
                    <a:pt x="2148234" y="1890720"/>
                  </a:lnTo>
                  <a:lnTo>
                    <a:pt x="2099943" y="1876538"/>
                  </a:lnTo>
                  <a:lnTo>
                    <a:pt x="2051550" y="1862092"/>
                  </a:lnTo>
                  <a:lnTo>
                    <a:pt x="2003063" y="1847530"/>
                  </a:lnTo>
                  <a:lnTo>
                    <a:pt x="1954489" y="1832999"/>
                  </a:lnTo>
                  <a:lnTo>
                    <a:pt x="1905834" y="1818646"/>
                  </a:lnTo>
                  <a:lnTo>
                    <a:pt x="1857104" y="1804619"/>
                  </a:lnTo>
                  <a:lnTo>
                    <a:pt x="1808308" y="1791066"/>
                  </a:lnTo>
                  <a:lnTo>
                    <a:pt x="1759452" y="1778134"/>
                  </a:lnTo>
                  <a:lnTo>
                    <a:pt x="1710542" y="1765970"/>
                  </a:lnTo>
                  <a:lnTo>
                    <a:pt x="1661585" y="1754721"/>
                  </a:lnTo>
                  <a:lnTo>
                    <a:pt x="1612589" y="1744536"/>
                  </a:lnTo>
                  <a:lnTo>
                    <a:pt x="1563560" y="1735561"/>
                  </a:lnTo>
                  <a:lnTo>
                    <a:pt x="1514504" y="1727945"/>
                  </a:lnTo>
                  <a:lnTo>
                    <a:pt x="1465429" y="1721834"/>
                  </a:lnTo>
                  <a:lnTo>
                    <a:pt x="1416341" y="1717376"/>
                  </a:lnTo>
                  <a:lnTo>
                    <a:pt x="1367248" y="1714718"/>
                  </a:lnTo>
                  <a:lnTo>
                    <a:pt x="1318156" y="1714008"/>
                  </a:lnTo>
                  <a:lnTo>
                    <a:pt x="1269071" y="1715394"/>
                  </a:lnTo>
                  <a:lnTo>
                    <a:pt x="1220002" y="1719022"/>
                  </a:lnTo>
                  <a:lnTo>
                    <a:pt x="1170953" y="1725041"/>
                  </a:lnTo>
                  <a:lnTo>
                    <a:pt x="1121933" y="1733597"/>
                  </a:lnTo>
                  <a:lnTo>
                    <a:pt x="1071580" y="1745120"/>
                  </a:lnTo>
                  <a:lnTo>
                    <a:pt x="1021811" y="1758913"/>
                  </a:lnTo>
                  <a:lnTo>
                    <a:pt x="972490" y="1774445"/>
                  </a:lnTo>
                  <a:lnTo>
                    <a:pt x="923483" y="1791181"/>
                  </a:lnTo>
                  <a:lnTo>
                    <a:pt x="825869" y="1826131"/>
                  </a:lnTo>
                  <a:lnTo>
                    <a:pt x="776991" y="1843276"/>
                  </a:lnTo>
                  <a:lnTo>
                    <a:pt x="727886" y="1859491"/>
                  </a:lnTo>
                  <a:lnTo>
                    <a:pt x="678417" y="1874241"/>
                  </a:lnTo>
                  <a:lnTo>
                    <a:pt x="628452" y="1886993"/>
                  </a:lnTo>
                  <a:lnTo>
                    <a:pt x="577852" y="1897212"/>
                  </a:lnTo>
                  <a:lnTo>
                    <a:pt x="530962" y="1903946"/>
                  </a:lnTo>
                  <a:lnTo>
                    <a:pt x="484244" y="1908020"/>
                  </a:lnTo>
                  <a:lnTo>
                    <a:pt x="437736" y="1909511"/>
                  </a:lnTo>
                  <a:lnTo>
                    <a:pt x="391475" y="1908493"/>
                  </a:lnTo>
                  <a:lnTo>
                    <a:pt x="345496" y="1905042"/>
                  </a:lnTo>
                  <a:lnTo>
                    <a:pt x="299837" y="1899232"/>
                  </a:lnTo>
                  <a:lnTo>
                    <a:pt x="254535" y="1891140"/>
                  </a:lnTo>
                  <a:lnTo>
                    <a:pt x="209626" y="1880840"/>
                  </a:lnTo>
                  <a:lnTo>
                    <a:pt x="165147" y="1868408"/>
                  </a:lnTo>
                  <a:lnTo>
                    <a:pt x="121134" y="1853919"/>
                  </a:lnTo>
                  <a:lnTo>
                    <a:pt x="77626" y="1837449"/>
                  </a:lnTo>
                  <a:lnTo>
                    <a:pt x="34657" y="1819072"/>
                  </a:lnTo>
                  <a:lnTo>
                    <a:pt x="0" y="1802550"/>
                  </a:lnTo>
                  <a:lnTo>
                    <a:pt x="0" y="0"/>
                  </a:lnTo>
                  <a:close/>
                </a:path>
                <a:path w="3996054" h="1984375">
                  <a:moveTo>
                    <a:pt x="3531445" y="1364394"/>
                  </a:moveTo>
                  <a:lnTo>
                    <a:pt x="3637199" y="1040086"/>
                  </a:lnTo>
                  <a:lnTo>
                    <a:pt x="3562292" y="1275614"/>
                  </a:lnTo>
                  <a:lnTo>
                    <a:pt x="3546357" y="1322644"/>
                  </a:lnTo>
                  <a:lnTo>
                    <a:pt x="3531445" y="1364394"/>
                  </a:lnTo>
                  <a:close/>
                </a:path>
              </a:pathLst>
            </a:custGeom>
            <a:solidFill>
              <a:srgbClr val="AF5737"/>
            </a:solidFill>
          </p:spPr>
          <p:txBody>
            <a:bodyPr wrap="square" lIns="0" tIns="0" rIns="0" bIns="0" rtlCol="0"/>
            <a:lstStyle/>
            <a:p>
              <a:endParaRPr/>
            </a:p>
          </p:txBody>
        </p:sp>
        <p:sp>
          <p:nvSpPr>
            <p:cNvPr id="7" name="object 7"/>
            <p:cNvSpPr/>
            <p:nvPr/>
          </p:nvSpPr>
          <p:spPr>
            <a:xfrm>
              <a:off x="0" y="0"/>
              <a:ext cx="4646295" cy="2005330"/>
            </a:xfrm>
            <a:custGeom>
              <a:avLst/>
              <a:gdLst/>
              <a:ahLst/>
              <a:cxnLst/>
              <a:rect l="l" t="t" r="r" b="b"/>
              <a:pathLst>
                <a:path w="4646295" h="2005330">
                  <a:moveTo>
                    <a:pt x="4614519" y="0"/>
                  </a:moveTo>
                  <a:lnTo>
                    <a:pt x="4646085" y="0"/>
                  </a:lnTo>
                  <a:lnTo>
                    <a:pt x="4636654" y="40161"/>
                  </a:lnTo>
                  <a:lnTo>
                    <a:pt x="4623996" y="81979"/>
                  </a:lnTo>
                  <a:lnTo>
                    <a:pt x="4608495" y="123717"/>
                  </a:lnTo>
                  <a:lnTo>
                    <a:pt x="4590142" y="165322"/>
                  </a:lnTo>
                  <a:lnTo>
                    <a:pt x="4568925" y="206742"/>
                  </a:lnTo>
                  <a:lnTo>
                    <a:pt x="4544835" y="247925"/>
                  </a:lnTo>
                  <a:lnTo>
                    <a:pt x="4530914" y="269029"/>
                  </a:lnTo>
                  <a:lnTo>
                    <a:pt x="4597471" y="64924"/>
                  </a:lnTo>
                  <a:lnTo>
                    <a:pt x="4611637" y="14732"/>
                  </a:lnTo>
                  <a:lnTo>
                    <a:pt x="4614519" y="0"/>
                  </a:lnTo>
                  <a:close/>
                </a:path>
                <a:path w="4646295" h="2005330">
                  <a:moveTo>
                    <a:pt x="0" y="1544329"/>
                  </a:moveTo>
                  <a:lnTo>
                    <a:pt x="39965" y="1570181"/>
                  </a:lnTo>
                  <a:lnTo>
                    <a:pt x="84196" y="1597644"/>
                  </a:lnTo>
                  <a:lnTo>
                    <a:pt x="129447" y="1624617"/>
                  </a:lnTo>
                  <a:lnTo>
                    <a:pt x="175715" y="1651098"/>
                  </a:lnTo>
                  <a:lnTo>
                    <a:pt x="222996" y="1677085"/>
                  </a:lnTo>
                  <a:lnTo>
                    <a:pt x="271288" y="1702575"/>
                  </a:lnTo>
                  <a:lnTo>
                    <a:pt x="320587" y="1727566"/>
                  </a:lnTo>
                  <a:lnTo>
                    <a:pt x="370889" y="1752055"/>
                  </a:lnTo>
                  <a:lnTo>
                    <a:pt x="422192" y="1776041"/>
                  </a:lnTo>
                  <a:lnTo>
                    <a:pt x="474492" y="1799520"/>
                  </a:lnTo>
                  <a:lnTo>
                    <a:pt x="511085" y="1815382"/>
                  </a:lnTo>
                  <a:lnTo>
                    <a:pt x="549442" y="1831467"/>
                  </a:lnTo>
                  <a:lnTo>
                    <a:pt x="589456" y="1847583"/>
                  </a:lnTo>
                  <a:lnTo>
                    <a:pt x="631020" y="1863541"/>
                  </a:lnTo>
                  <a:lnTo>
                    <a:pt x="674029" y="1879149"/>
                  </a:lnTo>
                  <a:lnTo>
                    <a:pt x="718375" y="1894219"/>
                  </a:lnTo>
                  <a:lnTo>
                    <a:pt x="763952" y="1908559"/>
                  </a:lnTo>
                  <a:lnTo>
                    <a:pt x="810654" y="1921979"/>
                  </a:lnTo>
                  <a:lnTo>
                    <a:pt x="858374" y="1934289"/>
                  </a:lnTo>
                  <a:lnTo>
                    <a:pt x="907005" y="1945299"/>
                  </a:lnTo>
                  <a:lnTo>
                    <a:pt x="956441" y="1954818"/>
                  </a:lnTo>
                  <a:lnTo>
                    <a:pt x="1006575" y="1962655"/>
                  </a:lnTo>
                  <a:lnTo>
                    <a:pt x="1057302" y="1968621"/>
                  </a:lnTo>
                  <a:lnTo>
                    <a:pt x="1108513" y="1972525"/>
                  </a:lnTo>
                  <a:lnTo>
                    <a:pt x="1160103" y="1974178"/>
                  </a:lnTo>
                  <a:lnTo>
                    <a:pt x="1211965" y="1973387"/>
                  </a:lnTo>
                  <a:lnTo>
                    <a:pt x="1263993" y="1969964"/>
                  </a:lnTo>
                  <a:lnTo>
                    <a:pt x="1316081" y="1963718"/>
                  </a:lnTo>
                  <a:lnTo>
                    <a:pt x="1368120" y="1954459"/>
                  </a:lnTo>
                  <a:lnTo>
                    <a:pt x="1416951" y="1942950"/>
                  </a:lnTo>
                  <a:lnTo>
                    <a:pt x="1464606" y="1929103"/>
                  </a:lnTo>
                  <a:lnTo>
                    <a:pt x="1511168" y="1913044"/>
                  </a:lnTo>
                  <a:lnTo>
                    <a:pt x="1556722" y="1894897"/>
                  </a:lnTo>
                  <a:lnTo>
                    <a:pt x="1601352" y="1874787"/>
                  </a:lnTo>
                  <a:lnTo>
                    <a:pt x="1645141" y="1852839"/>
                  </a:lnTo>
                  <a:lnTo>
                    <a:pt x="1688173" y="1829178"/>
                  </a:lnTo>
                  <a:lnTo>
                    <a:pt x="1730532" y="1803930"/>
                  </a:lnTo>
                  <a:lnTo>
                    <a:pt x="1772302" y="1777219"/>
                  </a:lnTo>
                  <a:lnTo>
                    <a:pt x="1813567" y="1749170"/>
                  </a:lnTo>
                  <a:lnTo>
                    <a:pt x="1854410" y="1719909"/>
                  </a:lnTo>
                  <a:lnTo>
                    <a:pt x="1894916" y="1689561"/>
                  </a:lnTo>
                  <a:lnTo>
                    <a:pt x="1935167" y="1658249"/>
                  </a:lnTo>
                  <a:lnTo>
                    <a:pt x="1975249" y="1626101"/>
                  </a:lnTo>
                  <a:lnTo>
                    <a:pt x="2015245" y="1593239"/>
                  </a:lnTo>
                  <a:lnTo>
                    <a:pt x="2255172" y="1390661"/>
                  </a:lnTo>
                  <a:lnTo>
                    <a:pt x="2295742" y="1357357"/>
                  </a:lnTo>
                  <a:lnTo>
                    <a:pt x="2336737" y="1324504"/>
                  </a:lnTo>
                  <a:lnTo>
                    <a:pt x="2378201" y="1292267"/>
                  </a:lnTo>
                  <a:lnTo>
                    <a:pt x="2420181" y="1260811"/>
                  </a:lnTo>
                  <a:lnTo>
                    <a:pt x="2462721" y="1230301"/>
                  </a:lnTo>
                  <a:lnTo>
                    <a:pt x="2505867" y="1200903"/>
                  </a:lnTo>
                  <a:lnTo>
                    <a:pt x="2549666" y="1172782"/>
                  </a:lnTo>
                  <a:lnTo>
                    <a:pt x="2594161" y="1146102"/>
                  </a:lnTo>
                  <a:lnTo>
                    <a:pt x="2639003" y="1121177"/>
                  </a:lnTo>
                  <a:lnTo>
                    <a:pt x="2684555" y="1097722"/>
                  </a:lnTo>
                  <a:lnTo>
                    <a:pt x="2730756" y="1075643"/>
                  </a:lnTo>
                  <a:lnTo>
                    <a:pt x="2777544" y="1054845"/>
                  </a:lnTo>
                  <a:lnTo>
                    <a:pt x="2824859" y="1035234"/>
                  </a:lnTo>
                  <a:lnTo>
                    <a:pt x="2872638" y="1016715"/>
                  </a:lnTo>
                  <a:lnTo>
                    <a:pt x="2920821" y="999194"/>
                  </a:lnTo>
                  <a:lnTo>
                    <a:pt x="2969346" y="982577"/>
                  </a:lnTo>
                  <a:lnTo>
                    <a:pt x="3018152" y="966769"/>
                  </a:lnTo>
                  <a:lnTo>
                    <a:pt x="3067179" y="951676"/>
                  </a:lnTo>
                  <a:lnTo>
                    <a:pt x="3116364" y="937203"/>
                  </a:lnTo>
                  <a:lnTo>
                    <a:pt x="3165647" y="923257"/>
                  </a:lnTo>
                  <a:lnTo>
                    <a:pt x="3214967" y="909742"/>
                  </a:lnTo>
                  <a:lnTo>
                    <a:pt x="3264261" y="896565"/>
                  </a:lnTo>
                  <a:lnTo>
                    <a:pt x="3459529" y="845453"/>
                  </a:lnTo>
                  <a:lnTo>
                    <a:pt x="3508391" y="832404"/>
                  </a:lnTo>
                  <a:lnTo>
                    <a:pt x="3557172" y="819064"/>
                  </a:lnTo>
                  <a:lnTo>
                    <a:pt x="3605629" y="805394"/>
                  </a:lnTo>
                  <a:lnTo>
                    <a:pt x="3645816" y="793618"/>
                  </a:lnTo>
                  <a:lnTo>
                    <a:pt x="3687398" y="780923"/>
                  </a:lnTo>
                  <a:lnTo>
                    <a:pt x="3730184" y="767238"/>
                  </a:lnTo>
                  <a:lnTo>
                    <a:pt x="3773988" y="752493"/>
                  </a:lnTo>
                  <a:lnTo>
                    <a:pt x="3818622" y="736616"/>
                  </a:lnTo>
                  <a:lnTo>
                    <a:pt x="3863899" y="719537"/>
                  </a:lnTo>
                  <a:lnTo>
                    <a:pt x="3909629" y="701186"/>
                  </a:lnTo>
                  <a:lnTo>
                    <a:pt x="3955625" y="681491"/>
                  </a:lnTo>
                  <a:lnTo>
                    <a:pt x="4001700" y="660382"/>
                  </a:lnTo>
                  <a:lnTo>
                    <a:pt x="4047666" y="637789"/>
                  </a:lnTo>
                  <a:lnTo>
                    <a:pt x="4093334" y="613640"/>
                  </a:lnTo>
                  <a:lnTo>
                    <a:pt x="4138518" y="587865"/>
                  </a:lnTo>
                  <a:lnTo>
                    <a:pt x="4183028" y="560393"/>
                  </a:lnTo>
                  <a:lnTo>
                    <a:pt x="4226678" y="531154"/>
                  </a:lnTo>
                  <a:lnTo>
                    <a:pt x="4269279" y="500076"/>
                  </a:lnTo>
                  <a:lnTo>
                    <a:pt x="4310643" y="467090"/>
                  </a:lnTo>
                  <a:lnTo>
                    <a:pt x="4350583" y="432124"/>
                  </a:lnTo>
                  <a:lnTo>
                    <a:pt x="4388911" y="395107"/>
                  </a:lnTo>
                  <a:lnTo>
                    <a:pt x="4425439" y="355970"/>
                  </a:lnTo>
                  <a:lnTo>
                    <a:pt x="4459980" y="314642"/>
                  </a:lnTo>
                  <a:lnTo>
                    <a:pt x="4492344" y="271051"/>
                  </a:lnTo>
                  <a:lnTo>
                    <a:pt x="4519946" y="229163"/>
                  </a:lnTo>
                  <a:lnTo>
                    <a:pt x="4544158" y="187579"/>
                  </a:lnTo>
                  <a:lnTo>
                    <a:pt x="4565082" y="146325"/>
                  </a:lnTo>
                  <a:lnTo>
                    <a:pt x="4582819" y="105431"/>
                  </a:lnTo>
                  <a:lnTo>
                    <a:pt x="4597471" y="64924"/>
                  </a:lnTo>
                  <a:lnTo>
                    <a:pt x="4530914" y="269029"/>
                  </a:lnTo>
                  <a:lnTo>
                    <a:pt x="4486241" y="331554"/>
                  </a:lnTo>
                  <a:lnTo>
                    <a:pt x="4452620" y="372159"/>
                  </a:lnTo>
                  <a:lnTo>
                    <a:pt x="4417163" y="410698"/>
                  </a:lnTo>
                  <a:lnTo>
                    <a:pt x="4380034" y="447236"/>
                  </a:lnTo>
                  <a:lnTo>
                    <a:pt x="4341398" y="481835"/>
                  </a:lnTo>
                  <a:lnTo>
                    <a:pt x="4301422" y="514560"/>
                  </a:lnTo>
                  <a:lnTo>
                    <a:pt x="4260269" y="545475"/>
                  </a:lnTo>
                  <a:lnTo>
                    <a:pt x="4218106" y="574642"/>
                  </a:lnTo>
                  <a:lnTo>
                    <a:pt x="4175097" y="602127"/>
                  </a:lnTo>
                  <a:lnTo>
                    <a:pt x="4131408" y="627992"/>
                  </a:lnTo>
                  <a:lnTo>
                    <a:pt x="4087204" y="652301"/>
                  </a:lnTo>
                  <a:lnTo>
                    <a:pt x="4042650" y="675119"/>
                  </a:lnTo>
                  <a:lnTo>
                    <a:pt x="3997912" y="696509"/>
                  </a:lnTo>
                  <a:lnTo>
                    <a:pt x="3953153" y="716535"/>
                  </a:lnTo>
                  <a:lnTo>
                    <a:pt x="3908541" y="735260"/>
                  </a:lnTo>
                  <a:lnTo>
                    <a:pt x="3864239" y="752749"/>
                  </a:lnTo>
                  <a:lnTo>
                    <a:pt x="3820414" y="769065"/>
                  </a:lnTo>
                  <a:lnTo>
                    <a:pt x="3777230" y="784271"/>
                  </a:lnTo>
                  <a:lnTo>
                    <a:pt x="3734852" y="798432"/>
                  </a:lnTo>
                  <a:lnTo>
                    <a:pt x="3693446" y="811612"/>
                  </a:lnTo>
                  <a:lnTo>
                    <a:pt x="3653177" y="823873"/>
                  </a:lnTo>
                  <a:lnTo>
                    <a:pt x="3614210" y="835281"/>
                  </a:lnTo>
                  <a:lnTo>
                    <a:pt x="3565553" y="849007"/>
                  </a:lnTo>
                  <a:lnTo>
                    <a:pt x="3516599" y="862393"/>
                  </a:lnTo>
                  <a:lnTo>
                    <a:pt x="3467589" y="875480"/>
                  </a:lnTo>
                  <a:lnTo>
                    <a:pt x="3272850" y="926456"/>
                  </a:lnTo>
                  <a:lnTo>
                    <a:pt x="3223943" y="939531"/>
                  </a:lnTo>
                  <a:lnTo>
                    <a:pt x="3175020" y="952936"/>
                  </a:lnTo>
                  <a:lnTo>
                    <a:pt x="3126143" y="966763"/>
                  </a:lnTo>
                  <a:lnTo>
                    <a:pt x="3077376" y="981104"/>
                  </a:lnTo>
                  <a:lnTo>
                    <a:pt x="3028783" y="996051"/>
                  </a:lnTo>
                  <a:lnTo>
                    <a:pt x="2980427" y="1011697"/>
                  </a:lnTo>
                  <a:lnTo>
                    <a:pt x="2932370" y="1028132"/>
                  </a:lnTo>
                  <a:lnTo>
                    <a:pt x="2884676" y="1045450"/>
                  </a:lnTo>
                  <a:lnTo>
                    <a:pt x="2837409" y="1063742"/>
                  </a:lnTo>
                  <a:lnTo>
                    <a:pt x="2790632" y="1083100"/>
                  </a:lnTo>
                  <a:lnTo>
                    <a:pt x="2744408" y="1103616"/>
                  </a:lnTo>
                  <a:lnTo>
                    <a:pt x="2698799" y="1125383"/>
                  </a:lnTo>
                  <a:lnTo>
                    <a:pt x="2653871" y="1148493"/>
                  </a:lnTo>
                  <a:lnTo>
                    <a:pt x="2609685" y="1173037"/>
                  </a:lnTo>
                  <a:lnTo>
                    <a:pt x="2565832" y="1199345"/>
                  </a:lnTo>
                  <a:lnTo>
                    <a:pt x="2522614" y="1227115"/>
                  </a:lnTo>
                  <a:lnTo>
                    <a:pt x="2479992" y="1256180"/>
                  </a:lnTo>
                  <a:lnTo>
                    <a:pt x="2437925" y="1286374"/>
                  </a:lnTo>
                  <a:lnTo>
                    <a:pt x="2396376" y="1317529"/>
                  </a:lnTo>
                  <a:lnTo>
                    <a:pt x="2355303" y="1349479"/>
                  </a:lnTo>
                  <a:lnTo>
                    <a:pt x="2314669" y="1382057"/>
                  </a:lnTo>
                  <a:lnTo>
                    <a:pt x="2274434" y="1415096"/>
                  </a:lnTo>
                  <a:lnTo>
                    <a:pt x="2037604" y="1615039"/>
                  </a:lnTo>
                  <a:lnTo>
                    <a:pt x="1997674" y="1647814"/>
                  </a:lnTo>
                  <a:lnTo>
                    <a:pt x="1957374" y="1680097"/>
                  </a:lnTo>
                  <a:lnTo>
                    <a:pt x="1916648" y="1711734"/>
                  </a:lnTo>
                  <a:lnTo>
                    <a:pt x="1875440" y="1742571"/>
                  </a:lnTo>
                  <a:lnTo>
                    <a:pt x="1833695" y="1772454"/>
                  </a:lnTo>
                  <a:lnTo>
                    <a:pt x="1791357" y="1801229"/>
                  </a:lnTo>
                  <a:lnTo>
                    <a:pt x="1748371" y="1828741"/>
                  </a:lnTo>
                  <a:lnTo>
                    <a:pt x="1704680" y="1854836"/>
                  </a:lnTo>
                  <a:lnTo>
                    <a:pt x="1660230" y="1879360"/>
                  </a:lnTo>
                  <a:lnTo>
                    <a:pt x="1614964" y="1902159"/>
                  </a:lnTo>
                  <a:lnTo>
                    <a:pt x="1568827" y="1923079"/>
                  </a:lnTo>
                  <a:lnTo>
                    <a:pt x="1521763" y="1941966"/>
                  </a:lnTo>
                  <a:lnTo>
                    <a:pt x="1473717" y="1958664"/>
                  </a:lnTo>
                  <a:lnTo>
                    <a:pt x="1424634" y="1973021"/>
                  </a:lnTo>
                  <a:lnTo>
                    <a:pt x="1374456" y="1984882"/>
                  </a:lnTo>
                  <a:lnTo>
                    <a:pt x="1321060" y="1994404"/>
                  </a:lnTo>
                  <a:lnTo>
                    <a:pt x="1267658" y="2000850"/>
                  </a:lnTo>
                  <a:lnTo>
                    <a:pt x="1214356" y="2004414"/>
                  </a:lnTo>
                  <a:lnTo>
                    <a:pt x="1161261" y="2005291"/>
                  </a:lnTo>
                  <a:lnTo>
                    <a:pt x="1108480" y="2003674"/>
                  </a:lnTo>
                  <a:lnTo>
                    <a:pt x="1056117" y="1999759"/>
                  </a:lnTo>
                  <a:lnTo>
                    <a:pt x="1004281" y="1993738"/>
                  </a:lnTo>
                  <a:lnTo>
                    <a:pt x="953077" y="1985806"/>
                  </a:lnTo>
                  <a:lnTo>
                    <a:pt x="902611" y="1976157"/>
                  </a:lnTo>
                  <a:lnTo>
                    <a:pt x="852990" y="1964986"/>
                  </a:lnTo>
                  <a:lnTo>
                    <a:pt x="804320" y="1952486"/>
                  </a:lnTo>
                  <a:lnTo>
                    <a:pt x="756707" y="1938852"/>
                  </a:lnTo>
                  <a:lnTo>
                    <a:pt x="710258" y="1924278"/>
                  </a:lnTo>
                  <a:lnTo>
                    <a:pt x="665079" y="1908957"/>
                  </a:lnTo>
                  <a:lnTo>
                    <a:pt x="621277" y="1893084"/>
                  </a:lnTo>
                  <a:lnTo>
                    <a:pt x="578957" y="1876854"/>
                  </a:lnTo>
                  <a:lnTo>
                    <a:pt x="538226" y="1860460"/>
                  </a:lnTo>
                  <a:lnTo>
                    <a:pt x="499191" y="1844096"/>
                  </a:lnTo>
                  <a:lnTo>
                    <a:pt x="461957" y="1827957"/>
                  </a:lnTo>
                  <a:lnTo>
                    <a:pt x="409073" y="1804211"/>
                  </a:lnTo>
                  <a:lnTo>
                    <a:pt x="357193" y="1779948"/>
                  </a:lnTo>
                  <a:lnTo>
                    <a:pt x="306321" y="1755171"/>
                  </a:lnTo>
                  <a:lnTo>
                    <a:pt x="256460" y="1729881"/>
                  </a:lnTo>
                  <a:lnTo>
                    <a:pt x="207615" y="1704083"/>
                  </a:lnTo>
                  <a:lnTo>
                    <a:pt x="159787" y="1677777"/>
                  </a:lnTo>
                  <a:lnTo>
                    <a:pt x="112980" y="1650967"/>
                  </a:lnTo>
                  <a:lnTo>
                    <a:pt x="67198" y="1623655"/>
                  </a:lnTo>
                  <a:lnTo>
                    <a:pt x="22443" y="1595843"/>
                  </a:lnTo>
                  <a:lnTo>
                    <a:pt x="0" y="1581312"/>
                  </a:lnTo>
                  <a:lnTo>
                    <a:pt x="0" y="1544329"/>
                  </a:lnTo>
                  <a:close/>
                </a:path>
              </a:pathLst>
            </a:custGeom>
            <a:solidFill>
              <a:srgbClr val="E7AF60"/>
            </a:solidFill>
          </p:spPr>
          <p:txBody>
            <a:bodyPr wrap="square" lIns="0" tIns="0" rIns="0" bIns="0" rtlCol="0"/>
            <a:lstStyle/>
            <a:p>
              <a:endParaRPr/>
            </a:p>
          </p:txBody>
        </p:sp>
      </p:grpSp>
      <p:grpSp>
        <p:nvGrpSpPr>
          <p:cNvPr id="8" name="object 8"/>
          <p:cNvGrpSpPr/>
          <p:nvPr/>
        </p:nvGrpSpPr>
        <p:grpSpPr>
          <a:xfrm>
            <a:off x="1028700" y="9435488"/>
            <a:ext cx="3065780" cy="752475"/>
            <a:chOff x="1028700" y="9435488"/>
            <a:chExt cx="3065780" cy="752475"/>
          </a:xfrm>
        </p:grpSpPr>
        <p:pic>
          <p:nvPicPr>
            <p:cNvPr id="9" name="object 9"/>
            <p:cNvPicPr/>
            <p:nvPr/>
          </p:nvPicPr>
          <p:blipFill>
            <a:blip r:embed="rId2" cstate="print"/>
            <a:stretch>
              <a:fillRect/>
            </a:stretch>
          </p:blipFill>
          <p:spPr>
            <a:xfrm>
              <a:off x="1028700" y="9435488"/>
              <a:ext cx="1571624" cy="752474"/>
            </a:xfrm>
            <a:prstGeom prst="rect">
              <a:avLst/>
            </a:prstGeom>
          </p:spPr>
        </p:pic>
        <p:pic>
          <p:nvPicPr>
            <p:cNvPr id="10" name="object 10"/>
            <p:cNvPicPr/>
            <p:nvPr/>
          </p:nvPicPr>
          <p:blipFill>
            <a:blip r:embed="rId3" cstate="print"/>
            <a:stretch>
              <a:fillRect/>
            </a:stretch>
          </p:blipFill>
          <p:spPr>
            <a:xfrm>
              <a:off x="2599053" y="9736198"/>
              <a:ext cx="1495424" cy="304799"/>
            </a:xfrm>
            <a:prstGeom prst="rect">
              <a:avLst/>
            </a:prstGeom>
          </p:spPr>
        </p:pic>
      </p:grpSp>
      <p:sp>
        <p:nvSpPr>
          <p:cNvPr id="11" name="object 11"/>
          <p:cNvSpPr txBox="1">
            <a:spLocks noGrp="1"/>
          </p:cNvSpPr>
          <p:nvPr>
            <p:ph type="title"/>
          </p:nvPr>
        </p:nvSpPr>
        <p:spPr>
          <a:xfrm>
            <a:off x="2895600" y="293475"/>
            <a:ext cx="13716000" cy="443711"/>
          </a:xfrm>
          <a:prstGeom prst="rect">
            <a:avLst/>
          </a:prstGeom>
        </p:spPr>
        <p:txBody>
          <a:bodyPr vert="horz" wrap="square" lIns="0" tIns="12700" rIns="0" bIns="0" rtlCol="0">
            <a:spAutoFit/>
          </a:bodyPr>
          <a:lstStyle/>
          <a:p>
            <a:pPr marL="12700" algn="ctr">
              <a:lnSpc>
                <a:spcPct val="100000"/>
              </a:lnSpc>
              <a:spcBef>
                <a:spcPts val="100"/>
              </a:spcBef>
            </a:pPr>
            <a:r>
              <a:rPr lang="en-US" spc="315" dirty="0"/>
              <a:t>The learner is expected to imagine future scenarios</a:t>
            </a:r>
            <a:endParaRPr lang="en-US" dirty="0"/>
          </a:p>
        </p:txBody>
      </p:sp>
      <p:sp>
        <p:nvSpPr>
          <p:cNvPr id="12" name="object 12"/>
          <p:cNvSpPr txBox="1">
            <a:spLocks noGrp="1"/>
          </p:cNvSpPr>
          <p:nvPr>
            <p:ph type="ftr" sz="quarter" idx="5"/>
          </p:nvPr>
        </p:nvSpPr>
        <p:spPr>
          <a:prstGeom prst="rect">
            <a:avLst/>
          </a:prstGeom>
        </p:spPr>
        <p:txBody>
          <a:bodyPr vert="horz" wrap="square" lIns="0" tIns="10160" rIns="0" bIns="0" rtlCol="0">
            <a:spAutoFit/>
          </a:bodyPr>
          <a:lstStyle/>
          <a:p>
            <a:pPr marL="12700">
              <a:lnSpc>
                <a:spcPct val="100000"/>
              </a:lnSpc>
              <a:spcBef>
                <a:spcPts val="80"/>
              </a:spcBef>
            </a:pPr>
            <a:r>
              <a:rPr spc="10" dirty="0"/>
              <a:t>The</a:t>
            </a:r>
            <a:r>
              <a:rPr spc="-10" dirty="0"/>
              <a:t> </a:t>
            </a:r>
            <a:r>
              <a:rPr spc="5" dirty="0"/>
              <a:t>European</a:t>
            </a:r>
            <a:r>
              <a:rPr spc="-5" dirty="0"/>
              <a:t> </a:t>
            </a:r>
            <a:r>
              <a:rPr dirty="0"/>
              <a:t>Commission's</a:t>
            </a:r>
            <a:r>
              <a:rPr spc="-5" dirty="0"/>
              <a:t> </a:t>
            </a:r>
            <a:r>
              <a:rPr spc="10" dirty="0"/>
              <a:t>support</a:t>
            </a:r>
            <a:r>
              <a:rPr spc="-5" dirty="0"/>
              <a:t> </a:t>
            </a:r>
            <a:r>
              <a:rPr spc="20" dirty="0"/>
              <a:t>for</a:t>
            </a:r>
            <a:r>
              <a:rPr spc="-5" dirty="0"/>
              <a:t> </a:t>
            </a:r>
            <a:r>
              <a:rPr spc="20" dirty="0"/>
              <a:t>the</a:t>
            </a:r>
            <a:r>
              <a:rPr spc="-5" dirty="0"/>
              <a:t> </a:t>
            </a:r>
            <a:r>
              <a:rPr spc="25" dirty="0"/>
              <a:t>production</a:t>
            </a:r>
            <a:r>
              <a:rPr spc="-10" dirty="0"/>
              <a:t> </a:t>
            </a:r>
            <a:r>
              <a:rPr spc="20" dirty="0"/>
              <a:t>of</a:t>
            </a:r>
            <a:r>
              <a:rPr spc="-5" dirty="0"/>
              <a:t> this </a:t>
            </a:r>
            <a:r>
              <a:rPr spc="15" dirty="0"/>
              <a:t>publication</a:t>
            </a:r>
            <a:r>
              <a:rPr spc="-5" dirty="0"/>
              <a:t> </a:t>
            </a:r>
            <a:r>
              <a:rPr spc="5" dirty="0"/>
              <a:t>does</a:t>
            </a:r>
            <a:r>
              <a:rPr spc="-5" dirty="0"/>
              <a:t> </a:t>
            </a:r>
            <a:r>
              <a:rPr spc="30" dirty="0"/>
              <a:t>not</a:t>
            </a:r>
            <a:r>
              <a:rPr spc="-5" dirty="0"/>
              <a:t> </a:t>
            </a:r>
            <a:r>
              <a:rPr spc="15" dirty="0"/>
              <a:t>constitute</a:t>
            </a:r>
            <a:r>
              <a:rPr spc="-5" dirty="0"/>
              <a:t> </a:t>
            </a:r>
            <a:r>
              <a:rPr dirty="0"/>
              <a:t>an</a:t>
            </a:r>
            <a:r>
              <a:rPr spc="-10" dirty="0"/>
              <a:t> </a:t>
            </a:r>
            <a:r>
              <a:rPr spc="15" dirty="0"/>
              <a:t>endorsement</a:t>
            </a:r>
            <a:r>
              <a:rPr spc="-5" dirty="0"/>
              <a:t> </a:t>
            </a:r>
            <a:r>
              <a:rPr spc="20" dirty="0"/>
              <a:t>of</a:t>
            </a:r>
            <a:r>
              <a:rPr spc="-5" dirty="0"/>
              <a:t> </a:t>
            </a:r>
            <a:r>
              <a:rPr spc="20" dirty="0"/>
              <a:t>the</a:t>
            </a:r>
            <a:r>
              <a:rPr spc="-5" dirty="0"/>
              <a:t> </a:t>
            </a:r>
            <a:r>
              <a:rPr dirty="0"/>
              <a:t>contents,</a:t>
            </a:r>
            <a:r>
              <a:rPr spc="-5" dirty="0"/>
              <a:t> </a:t>
            </a:r>
            <a:r>
              <a:rPr spc="10" dirty="0"/>
              <a:t>which</a:t>
            </a:r>
            <a:r>
              <a:rPr spc="-5" dirty="0"/>
              <a:t> </a:t>
            </a:r>
            <a:r>
              <a:rPr spc="15" dirty="0"/>
              <a:t>reflect</a:t>
            </a:r>
            <a:r>
              <a:rPr spc="-5" dirty="0"/>
              <a:t> </a:t>
            </a:r>
            <a:r>
              <a:rPr spc="20" dirty="0"/>
              <a:t>the</a:t>
            </a:r>
            <a:r>
              <a:rPr spc="-10" dirty="0"/>
              <a:t> </a:t>
            </a:r>
            <a:r>
              <a:rPr spc="-15" dirty="0"/>
              <a:t>views</a:t>
            </a:r>
            <a:r>
              <a:rPr spc="-5" dirty="0"/>
              <a:t> </a:t>
            </a:r>
            <a:r>
              <a:rPr spc="15" dirty="0"/>
              <a:t>only</a:t>
            </a:r>
            <a:r>
              <a:rPr spc="-5" dirty="0"/>
              <a:t> </a:t>
            </a:r>
            <a:r>
              <a:rPr spc="20" dirty="0"/>
              <a:t>of</a:t>
            </a:r>
            <a:r>
              <a:rPr spc="-5" dirty="0"/>
              <a:t> </a:t>
            </a:r>
            <a:r>
              <a:rPr spc="20" dirty="0"/>
              <a:t>the</a:t>
            </a:r>
            <a:r>
              <a:rPr spc="-5" dirty="0"/>
              <a:t> authors, </a:t>
            </a:r>
            <a:r>
              <a:rPr spc="10" dirty="0"/>
              <a:t>and</a:t>
            </a:r>
            <a:r>
              <a:rPr spc="-5" dirty="0"/>
              <a:t> </a:t>
            </a:r>
            <a:r>
              <a:rPr spc="20" dirty="0"/>
              <a:t>the</a:t>
            </a:r>
            <a:r>
              <a:rPr spc="-10" dirty="0"/>
              <a:t> </a:t>
            </a:r>
            <a:r>
              <a:rPr spc="10" dirty="0"/>
              <a:t>Commission</a:t>
            </a:r>
            <a:r>
              <a:rPr spc="-5" dirty="0"/>
              <a:t> </a:t>
            </a:r>
            <a:r>
              <a:rPr spc="20" dirty="0"/>
              <a:t>cannot</a:t>
            </a:r>
            <a:r>
              <a:rPr spc="-5" dirty="0"/>
              <a:t> </a:t>
            </a:r>
            <a:r>
              <a:rPr spc="15" dirty="0"/>
              <a:t>be</a:t>
            </a:r>
            <a:r>
              <a:rPr spc="-5" dirty="0"/>
              <a:t> </a:t>
            </a:r>
            <a:r>
              <a:rPr spc="15" dirty="0"/>
              <a:t>held</a:t>
            </a:r>
            <a:r>
              <a:rPr spc="-5" dirty="0"/>
              <a:t> </a:t>
            </a:r>
            <a:r>
              <a:rPr dirty="0"/>
              <a:t>responsible</a:t>
            </a:r>
            <a:r>
              <a:rPr spc="-5" dirty="0"/>
              <a:t> </a:t>
            </a:r>
            <a:r>
              <a:rPr spc="20" dirty="0"/>
              <a:t>for</a:t>
            </a:r>
            <a:r>
              <a:rPr spc="-5" dirty="0"/>
              <a:t> </a:t>
            </a:r>
            <a:r>
              <a:rPr dirty="0"/>
              <a:t>any</a:t>
            </a:r>
            <a:r>
              <a:rPr spc="-10" dirty="0"/>
              <a:t> </a:t>
            </a:r>
            <a:r>
              <a:rPr spc="-20" dirty="0"/>
              <a:t>use</a:t>
            </a:r>
            <a:r>
              <a:rPr spc="-5" dirty="0"/>
              <a:t> </a:t>
            </a:r>
            <a:r>
              <a:rPr spc="10" dirty="0"/>
              <a:t>which</a:t>
            </a:r>
            <a:r>
              <a:rPr spc="-5" dirty="0"/>
              <a:t> </a:t>
            </a:r>
            <a:r>
              <a:rPr spc="10" dirty="0"/>
              <a:t>may</a:t>
            </a:r>
            <a:r>
              <a:rPr spc="-5" dirty="0"/>
              <a:t> </a:t>
            </a:r>
            <a:r>
              <a:rPr spc="15" dirty="0"/>
              <a:t>be</a:t>
            </a:r>
            <a:r>
              <a:rPr spc="-5" dirty="0"/>
              <a:t> </a:t>
            </a:r>
            <a:r>
              <a:rPr spc="20" dirty="0"/>
              <a:t>made</a:t>
            </a:r>
            <a:r>
              <a:rPr spc="-5" dirty="0"/>
              <a:t> </a:t>
            </a:r>
            <a:r>
              <a:rPr spc="20" dirty="0"/>
              <a:t>of</a:t>
            </a:r>
            <a:r>
              <a:rPr spc="-5" dirty="0"/>
              <a:t> </a:t>
            </a:r>
            <a:r>
              <a:rPr spc="20" dirty="0"/>
              <a:t>the</a:t>
            </a:r>
            <a:r>
              <a:rPr spc="-10" dirty="0"/>
              <a:t> </a:t>
            </a:r>
            <a:r>
              <a:rPr spc="20" dirty="0"/>
              <a:t>information</a:t>
            </a:r>
            <a:r>
              <a:rPr spc="-5" dirty="0"/>
              <a:t> </a:t>
            </a:r>
            <a:r>
              <a:rPr spc="20" dirty="0"/>
              <a:t>contained</a:t>
            </a:r>
            <a:r>
              <a:rPr spc="-5" dirty="0"/>
              <a:t> </a:t>
            </a:r>
            <a:r>
              <a:rPr dirty="0"/>
              <a:t>therein.</a:t>
            </a:r>
          </a:p>
        </p:txBody>
      </p:sp>
      <p:sp>
        <p:nvSpPr>
          <p:cNvPr id="2" name="Prostokąt 1">
            <a:extLst>
              <a:ext uri="{FF2B5EF4-FFF2-40B4-BE49-F238E27FC236}">
                <a16:creationId xmlns:a16="http://schemas.microsoft.com/office/drawing/2014/main" id="{BE66F7CB-57B3-467B-8407-522FEFCD8081}"/>
              </a:ext>
            </a:extLst>
          </p:cNvPr>
          <p:cNvSpPr/>
          <p:nvPr/>
        </p:nvSpPr>
        <p:spPr>
          <a:xfrm>
            <a:off x="1676400" y="3032738"/>
            <a:ext cx="15087600" cy="1231106"/>
          </a:xfrm>
          <a:prstGeom prst="rect">
            <a:avLst/>
          </a:prstGeom>
        </p:spPr>
        <p:txBody>
          <a:bodyPr wrap="square">
            <a:spAutoFit/>
          </a:bodyPr>
          <a:lstStyle/>
          <a:p>
            <a:endParaRPr lang="pl-PL" sz="2800" dirty="0"/>
          </a:p>
          <a:p>
            <a:endParaRPr lang="pl-PL" sz="2800" dirty="0"/>
          </a:p>
          <a:p>
            <a:endParaRPr lang="pl-PL" dirty="0"/>
          </a:p>
        </p:txBody>
      </p:sp>
      <p:sp>
        <p:nvSpPr>
          <p:cNvPr id="13" name="Prostokąt 12">
            <a:extLst>
              <a:ext uri="{FF2B5EF4-FFF2-40B4-BE49-F238E27FC236}">
                <a16:creationId xmlns:a16="http://schemas.microsoft.com/office/drawing/2014/main" id="{CF76175C-01ED-4A80-9EDA-E0DCB6044722}"/>
              </a:ext>
            </a:extLst>
          </p:cNvPr>
          <p:cNvSpPr/>
          <p:nvPr/>
        </p:nvSpPr>
        <p:spPr>
          <a:xfrm>
            <a:off x="4094477" y="1523939"/>
            <a:ext cx="11963177" cy="523220"/>
          </a:xfrm>
          <a:prstGeom prst="rect">
            <a:avLst/>
          </a:prstGeom>
        </p:spPr>
        <p:txBody>
          <a:bodyPr wrap="square">
            <a:spAutoFit/>
          </a:bodyPr>
          <a:lstStyle/>
          <a:p>
            <a:r>
              <a:rPr lang="en-US" sz="2800" b="1" dirty="0"/>
              <a:t>Identification of the micro and macro environment of the enterprise.</a:t>
            </a:r>
            <a:endParaRPr lang="pl-PL" sz="2800" b="1" dirty="0"/>
          </a:p>
        </p:txBody>
      </p:sp>
    </p:spTree>
    <p:extLst>
      <p:ext uri="{BB962C8B-B14F-4D97-AF65-F5344CB8AC3E}">
        <p14:creationId xmlns:p14="http://schemas.microsoft.com/office/powerpoint/2010/main" val="4230381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245</TotalTime>
  <Words>1723</Words>
  <Application>Microsoft Office PowerPoint</Application>
  <PresentationFormat>Niestandardowy</PresentationFormat>
  <Paragraphs>171</Paragraphs>
  <Slides>15</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15</vt:i4>
      </vt:variant>
    </vt:vector>
  </HeadingPairs>
  <TitlesOfParts>
    <vt:vector size="20" baseType="lpstr">
      <vt:lpstr>Arial</vt:lpstr>
      <vt:lpstr>Calibri</vt:lpstr>
      <vt:lpstr>Roboto</vt:lpstr>
      <vt:lpstr>Tahoma</vt:lpstr>
      <vt:lpstr>Office Theme</vt:lpstr>
      <vt:lpstr>Prezentacja programu PowerPoint</vt:lpstr>
      <vt:lpstr>The learner is expected to imagine future scenarios</vt:lpstr>
      <vt:lpstr>The learner is expected to imagine future scenarios</vt:lpstr>
      <vt:lpstr>The learner is expected to imagine future scenarios</vt:lpstr>
      <vt:lpstr>The learner is expected to imagine future scenarios</vt:lpstr>
      <vt:lpstr>The learner is expected to imagine future scenarios</vt:lpstr>
      <vt:lpstr>The learner is expected to imagine future scenarios</vt:lpstr>
      <vt:lpstr>The learner is expected to imagine future scenarios</vt:lpstr>
      <vt:lpstr>The learner is expected to imagine future scenarios</vt:lpstr>
      <vt:lpstr>The learner is expected to imagine future scenarios</vt:lpstr>
      <vt:lpstr>The learner is expected to imagine future scenarios</vt:lpstr>
      <vt:lpstr>The learner is expected to imagine future scenarios</vt:lpstr>
      <vt:lpstr>The learner is expected to imagine future scenarios</vt:lpstr>
      <vt:lpstr>The learner is expected to imagine future scenarios</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INSPIRE - Workshop PPT</dc:title>
  <dc:creator>DIMITRA EUPROJECTS</dc:creator>
  <cp:keywords>DAE3MXZ3ly4,BAEdnRIJg8Q</cp:keywords>
  <cp:lastModifiedBy>Krystian Frączak</cp:lastModifiedBy>
  <cp:revision>66</cp:revision>
  <dcterms:created xsi:type="dcterms:W3CDTF">2022-02-02T10:39:34Z</dcterms:created>
  <dcterms:modified xsi:type="dcterms:W3CDTF">2022-09-30T21:20:27Z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2022-02-02T00:00:00Z</vt:filetime>
  </property>
  <property fmtid="{D5CDD505-2E9C-101B-9397-08002B2CF9AE}" pid="3" name="Creator">
    <vt:lpwstr>Canva</vt:lpwstr>
  </property>
  <property fmtid="{D5CDD505-2E9C-101B-9397-08002B2CF9AE}" pid="4" name="LastSaved">
    <vt:filetime>2022-02-02T00:00:00Z</vt:filetime>
  </property>
</Properties>
</file>