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18288000" cy="10287000"/>
  <p:defaultTextStyle>
    <a:defPPr>
      <a:defRPr lang="it-IT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31CA4E-A34C-C55E-67EC-E059E53BF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67F9F74-71B8-053D-935A-FAC99E415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B524-5590-458C-AB5B-FC57C8095258}" type="datetimeFigureOut">
              <a:rPr lang="it-IT" smtClean="0"/>
              <a:t>07/10/2022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AE71CF2-759F-DF95-38B3-26B82DBD0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B43B42C-8A87-E165-9986-03F6F3AB0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B890-8671-48C5-AF46-22F04CCF9F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4853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938BE8D-B796-AD73-331C-E9D9D3746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5D0648A-B42C-FCBA-5A4F-A520606BC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0C468E-EA7E-B8FA-91FF-F9508FC3B1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9B524-5590-458C-AB5B-FC57C8095258}" type="datetimeFigureOut">
              <a:rPr lang="it-IT" smtClean="0"/>
              <a:t>07/10/2022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D67A08-098D-DF27-5E5B-D9FB02853E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7937A1-DEF8-5E8C-96B7-CE0187F9B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7B890-8671-48C5-AF46-22F04CCF9F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383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14EF700C-2C01-6239-EBA2-0C34B2DBA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21D777A-AA2C-A717-3B69-0F5D5EDF5C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55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DE3DF6B4-1FD3-DC5D-C12F-6F46932EE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pc="-35"/>
              <a:t>The learner is expected to create value from everyday challenges</a:t>
            </a:r>
            <a:endParaRPr lang="en-GB" spc="6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0EDDD6B-1028-B04F-FA7D-4E1E23B6A3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79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3C847309-8276-007D-F05D-50E360ED8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2C4B68D-2B9D-0D6D-2EB4-0A11490497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86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D6B435D1-B49A-F1E2-280B-5E8FDD65C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450D2EC-45DB-F51D-4B15-655FAD5AAC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56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18857AD4-5E9E-EA59-A654-D9CF459CB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76CCFEC-0DE5-D4CC-3A93-49C3A926C8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90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A61E3225-F53D-9B22-4F88-55C988D25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43A6C95-E669-F8C4-B00B-05C57A1697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38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BFA6301B-2C69-D74E-7F56-BE5A162A1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5005552-C82D-8B82-6F23-EEC3F4928C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35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32A8BC68-5F30-8E88-4BB7-78B957DA5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77F5DBE-10B0-2FEA-9DCE-CD7F4729B2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477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Personalizzato</PresentationFormat>
  <Paragraphs>1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di Office</vt:lpstr>
      <vt:lpstr>Presentazione standard di PowerPoint</vt:lpstr>
      <vt:lpstr>The learner is expected to create value from everyday challenges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Debora Ercoli</dc:creator>
  <cp:lastModifiedBy>Debora Ercoli</cp:lastModifiedBy>
  <cp:revision>1</cp:revision>
  <dcterms:created xsi:type="dcterms:W3CDTF">2022-10-07T09:43:12Z</dcterms:created>
  <dcterms:modified xsi:type="dcterms:W3CDTF">2022-10-07T09:43:12Z</dcterms:modified>
</cp:coreProperties>
</file>